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58" r:id="rId5"/>
    <p:sldId id="275" r:id="rId6"/>
    <p:sldId id="276" r:id="rId7"/>
    <p:sldId id="277" r:id="rId8"/>
    <p:sldId id="299" r:id="rId9"/>
    <p:sldId id="305" r:id="rId10"/>
    <p:sldId id="300" r:id="rId11"/>
    <p:sldId id="304" r:id="rId12"/>
    <p:sldId id="303" r:id="rId13"/>
    <p:sldId id="301" r:id="rId14"/>
    <p:sldId id="302" r:id="rId15"/>
    <p:sldId id="295" r:id="rId16"/>
    <p:sldId id="298" r:id="rId17"/>
    <p:sldId id="294" r:id="rId18"/>
    <p:sldId id="293" r:id="rId19"/>
    <p:sldId id="296" r:id="rId20"/>
    <p:sldId id="297" r:id="rId21"/>
    <p:sldId id="279" r:id="rId22"/>
    <p:sldId id="280" r:id="rId23"/>
    <p:sldId id="281" r:id="rId24"/>
    <p:sldId id="282" r:id="rId25"/>
    <p:sldId id="287" r:id="rId26"/>
    <p:sldId id="288" r:id="rId27"/>
    <p:sldId id="283" r:id="rId28"/>
    <p:sldId id="284" r:id="rId29"/>
    <p:sldId id="285" r:id="rId30"/>
    <p:sldId id="307" r:id="rId31"/>
    <p:sldId id="286" r:id="rId32"/>
    <p:sldId id="289" r:id="rId33"/>
    <p:sldId id="290" r:id="rId34"/>
    <p:sldId id="30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049A09-1251-4FD5-A991-F3085A3A04F8}" v="386" dt="2025-05-14T05:45:49.870"/>
    <p1510:client id="{622AA28A-D262-3116-10E0-D14EAFD3CBB9}" v="22" dt="2025-05-14T14:42:01.965"/>
    <p1510:client id="{773ED350-2F45-4118-BC80-3708D68F7D80}" v="177" dt="2025-05-14T16:30:42.521"/>
    <p1510:client id="{96580273-A040-42BC-B8EA-E7C0A5E1FEE5}" v="299" dt="2025-05-14T15:31:02.545"/>
    <p1510:client id="{98325016-433F-429F-8B85-34D148961A6E}" v="34" dt="2025-05-14T05:22:11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51A3A-04C2-4450-81CA-AC179E8E176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B01E79A-1A51-4007-B742-DFDF961936F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Qui nous sommes ?</a:t>
          </a:r>
          <a:endParaRPr lang="en-US"/>
        </a:p>
      </dgm:t>
    </dgm:pt>
    <dgm:pt modelId="{B91452AC-1799-4935-9AA3-B7EE2A2B0A8E}" type="parTrans" cxnId="{030FAE5A-DAB9-481E-BF70-89C34E2B63AC}">
      <dgm:prSet/>
      <dgm:spPr/>
      <dgm:t>
        <a:bodyPr/>
        <a:lstStyle/>
        <a:p>
          <a:endParaRPr lang="en-US"/>
        </a:p>
      </dgm:t>
    </dgm:pt>
    <dgm:pt modelId="{B644EE84-2279-4A36-AF89-CAE4A2E2ADBB}" type="sibTrans" cxnId="{030FAE5A-DAB9-481E-BF70-89C34E2B63AC}">
      <dgm:prSet/>
      <dgm:spPr/>
      <dgm:t>
        <a:bodyPr/>
        <a:lstStyle/>
        <a:p>
          <a:endParaRPr lang="en-US"/>
        </a:p>
      </dgm:t>
    </dgm:pt>
    <dgm:pt modelId="{E868CED6-E236-43BC-A2A4-49479D31562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Nos motivations ? </a:t>
          </a:r>
          <a:endParaRPr lang="en-US"/>
        </a:p>
      </dgm:t>
    </dgm:pt>
    <dgm:pt modelId="{47CAD41C-EF42-43D7-A20F-1C4FB10E51C6}" type="parTrans" cxnId="{F6AFBB0D-711E-4B5D-AE91-A813C88FB1C1}">
      <dgm:prSet/>
      <dgm:spPr/>
      <dgm:t>
        <a:bodyPr/>
        <a:lstStyle/>
        <a:p>
          <a:endParaRPr lang="en-US"/>
        </a:p>
      </dgm:t>
    </dgm:pt>
    <dgm:pt modelId="{693F8E28-EBAB-47C6-861C-1C5431E38B32}" type="sibTrans" cxnId="{F6AFBB0D-711E-4B5D-AE91-A813C88FB1C1}">
      <dgm:prSet/>
      <dgm:spPr/>
      <dgm:t>
        <a:bodyPr/>
        <a:lstStyle/>
        <a:p>
          <a:endParaRPr lang="en-US"/>
        </a:p>
      </dgm:t>
    </dgm:pt>
    <dgm:pt modelId="{505B0E3C-F37D-4331-A5D9-B38ED5E2534A}" type="pres">
      <dgm:prSet presAssocID="{34F51A3A-04C2-4450-81CA-AC179E8E176F}" presName="root" presStyleCnt="0">
        <dgm:presLayoutVars>
          <dgm:dir/>
          <dgm:resizeHandles val="exact"/>
        </dgm:presLayoutVars>
      </dgm:prSet>
      <dgm:spPr/>
    </dgm:pt>
    <dgm:pt modelId="{C6898802-6907-4FB8-96F3-E55FB5D9B000}" type="pres">
      <dgm:prSet presAssocID="{4B01E79A-1A51-4007-B742-DFDF961936FF}" presName="compNode" presStyleCnt="0"/>
      <dgm:spPr/>
    </dgm:pt>
    <dgm:pt modelId="{7F731B02-1097-41AC-A683-071A8480BF56}" type="pres">
      <dgm:prSet presAssocID="{4B01E79A-1A51-4007-B742-DFDF961936F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D8CF24D5-73C5-4D9B-8E99-27E2B106C1E3}" type="pres">
      <dgm:prSet presAssocID="{4B01E79A-1A51-4007-B742-DFDF961936FF}" presName="spaceRect" presStyleCnt="0"/>
      <dgm:spPr/>
    </dgm:pt>
    <dgm:pt modelId="{7FBD8855-AB3D-4572-B7D9-AE2000D900D4}" type="pres">
      <dgm:prSet presAssocID="{4B01E79A-1A51-4007-B742-DFDF961936FF}" presName="textRect" presStyleLbl="revTx" presStyleIdx="0" presStyleCnt="2">
        <dgm:presLayoutVars>
          <dgm:chMax val="1"/>
          <dgm:chPref val="1"/>
        </dgm:presLayoutVars>
      </dgm:prSet>
      <dgm:spPr/>
    </dgm:pt>
    <dgm:pt modelId="{24301D1E-D198-4A57-BBA0-BD48B9D5895C}" type="pres">
      <dgm:prSet presAssocID="{B644EE84-2279-4A36-AF89-CAE4A2E2ADBB}" presName="sibTrans" presStyleCnt="0"/>
      <dgm:spPr/>
    </dgm:pt>
    <dgm:pt modelId="{B9B82577-1E55-4418-92E6-7893BF066490}" type="pres">
      <dgm:prSet presAssocID="{E868CED6-E236-43BC-A2A4-49479D31562C}" presName="compNode" presStyleCnt="0"/>
      <dgm:spPr/>
    </dgm:pt>
    <dgm:pt modelId="{85BF9D61-E9F1-4F9A-A5FA-11B57E416A51}" type="pres">
      <dgm:prSet presAssocID="{E868CED6-E236-43BC-A2A4-49479D3156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rir"/>
        </a:ext>
      </dgm:extLst>
    </dgm:pt>
    <dgm:pt modelId="{77469569-24B0-4A98-AC6B-D65FE2E270D6}" type="pres">
      <dgm:prSet presAssocID="{E868CED6-E236-43BC-A2A4-49479D31562C}" presName="spaceRect" presStyleCnt="0"/>
      <dgm:spPr/>
    </dgm:pt>
    <dgm:pt modelId="{CCDD7C6C-9028-4568-84F8-C22238BD7DA1}" type="pres">
      <dgm:prSet presAssocID="{E868CED6-E236-43BC-A2A4-49479D31562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6AFBB0D-711E-4B5D-AE91-A813C88FB1C1}" srcId="{34F51A3A-04C2-4450-81CA-AC179E8E176F}" destId="{E868CED6-E236-43BC-A2A4-49479D31562C}" srcOrd="1" destOrd="0" parTransId="{47CAD41C-EF42-43D7-A20F-1C4FB10E51C6}" sibTransId="{693F8E28-EBAB-47C6-861C-1C5431E38B32}"/>
    <dgm:cxn modelId="{2E236B54-D77A-4868-905B-C808A13ED474}" type="presOf" srcId="{E868CED6-E236-43BC-A2A4-49479D31562C}" destId="{CCDD7C6C-9028-4568-84F8-C22238BD7DA1}" srcOrd="0" destOrd="0" presId="urn:microsoft.com/office/officeart/2018/2/layout/IconLabelList"/>
    <dgm:cxn modelId="{030FAE5A-DAB9-481E-BF70-89C34E2B63AC}" srcId="{34F51A3A-04C2-4450-81CA-AC179E8E176F}" destId="{4B01E79A-1A51-4007-B742-DFDF961936FF}" srcOrd="0" destOrd="0" parTransId="{B91452AC-1799-4935-9AA3-B7EE2A2B0A8E}" sibTransId="{B644EE84-2279-4A36-AF89-CAE4A2E2ADBB}"/>
    <dgm:cxn modelId="{EC61D489-8D8A-43D9-B71C-89ED513E8DB8}" type="presOf" srcId="{4B01E79A-1A51-4007-B742-DFDF961936FF}" destId="{7FBD8855-AB3D-4572-B7D9-AE2000D900D4}" srcOrd="0" destOrd="0" presId="urn:microsoft.com/office/officeart/2018/2/layout/IconLabelList"/>
    <dgm:cxn modelId="{909E44E7-9FE9-43B3-8CF4-278A34154E39}" type="presOf" srcId="{34F51A3A-04C2-4450-81CA-AC179E8E176F}" destId="{505B0E3C-F37D-4331-A5D9-B38ED5E2534A}" srcOrd="0" destOrd="0" presId="urn:microsoft.com/office/officeart/2018/2/layout/IconLabelList"/>
    <dgm:cxn modelId="{12B80AD2-D69E-4BC0-A64F-533D214C43CB}" type="presParOf" srcId="{505B0E3C-F37D-4331-A5D9-B38ED5E2534A}" destId="{C6898802-6907-4FB8-96F3-E55FB5D9B000}" srcOrd="0" destOrd="0" presId="urn:microsoft.com/office/officeart/2018/2/layout/IconLabelList"/>
    <dgm:cxn modelId="{E1E3F34F-3D31-43EE-B275-4B26199D01A1}" type="presParOf" srcId="{C6898802-6907-4FB8-96F3-E55FB5D9B000}" destId="{7F731B02-1097-41AC-A683-071A8480BF56}" srcOrd="0" destOrd="0" presId="urn:microsoft.com/office/officeart/2018/2/layout/IconLabelList"/>
    <dgm:cxn modelId="{324AD643-FB88-4BFB-A9E1-3DDFEDCC38B5}" type="presParOf" srcId="{C6898802-6907-4FB8-96F3-E55FB5D9B000}" destId="{D8CF24D5-73C5-4D9B-8E99-27E2B106C1E3}" srcOrd="1" destOrd="0" presId="urn:microsoft.com/office/officeart/2018/2/layout/IconLabelList"/>
    <dgm:cxn modelId="{F599E1EA-40D0-4E6E-A86C-931BD7B3C721}" type="presParOf" srcId="{C6898802-6907-4FB8-96F3-E55FB5D9B000}" destId="{7FBD8855-AB3D-4572-B7D9-AE2000D900D4}" srcOrd="2" destOrd="0" presId="urn:microsoft.com/office/officeart/2018/2/layout/IconLabelList"/>
    <dgm:cxn modelId="{34E04FCE-5E88-4F87-963D-680472A8E673}" type="presParOf" srcId="{505B0E3C-F37D-4331-A5D9-B38ED5E2534A}" destId="{24301D1E-D198-4A57-BBA0-BD48B9D5895C}" srcOrd="1" destOrd="0" presId="urn:microsoft.com/office/officeart/2018/2/layout/IconLabelList"/>
    <dgm:cxn modelId="{34F79E25-DA20-4BB8-A114-E30DBA9B2925}" type="presParOf" srcId="{505B0E3C-F37D-4331-A5D9-B38ED5E2534A}" destId="{B9B82577-1E55-4418-92E6-7893BF066490}" srcOrd="2" destOrd="0" presId="urn:microsoft.com/office/officeart/2018/2/layout/IconLabelList"/>
    <dgm:cxn modelId="{BC713E3F-430A-42FE-9DBC-6A355C2ECF27}" type="presParOf" srcId="{B9B82577-1E55-4418-92E6-7893BF066490}" destId="{85BF9D61-E9F1-4F9A-A5FA-11B57E416A51}" srcOrd="0" destOrd="0" presId="urn:microsoft.com/office/officeart/2018/2/layout/IconLabelList"/>
    <dgm:cxn modelId="{4E066FBA-579F-4E31-8670-6E6378DB801A}" type="presParOf" srcId="{B9B82577-1E55-4418-92E6-7893BF066490}" destId="{77469569-24B0-4A98-AC6B-D65FE2E270D6}" srcOrd="1" destOrd="0" presId="urn:microsoft.com/office/officeart/2018/2/layout/IconLabelList"/>
    <dgm:cxn modelId="{9D113139-6CAE-4C27-95E4-2A5DCE7B0135}" type="presParOf" srcId="{B9B82577-1E55-4418-92E6-7893BF066490}" destId="{CCDD7C6C-9028-4568-84F8-C22238BD7DA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BE3A9E-AFAF-4500-85A6-E893240717A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CE38A6-A59F-46AB-BA4B-E2C233219F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Produit : Page Produit dynamique avec l’ajout au panier, ajouter un nouveau produit avec l’API Leaflet.js.</a:t>
          </a:r>
        </a:p>
      </dgm:t>
    </dgm:pt>
    <dgm:pt modelId="{F12730F4-8B52-49C2-9378-173AEDFD16ED}" type="parTrans" cxnId="{D8017B17-CE23-4178-915D-502A16110962}">
      <dgm:prSet/>
      <dgm:spPr/>
      <dgm:t>
        <a:bodyPr/>
        <a:lstStyle/>
        <a:p>
          <a:endParaRPr lang="en-US"/>
        </a:p>
      </dgm:t>
    </dgm:pt>
    <dgm:pt modelId="{ADE56CE3-99AD-43EF-BD14-66C45FBFBFC0}" type="sibTrans" cxnId="{D8017B17-CE23-4178-915D-502A161109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48E0AF-3CEC-48A2-89F2-DAF2BA1B8C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Commande : Page Commande, panier dynamique.</a:t>
          </a:r>
        </a:p>
      </dgm:t>
    </dgm:pt>
    <dgm:pt modelId="{8B8B1E81-85CE-4794-9F83-45FBFE0F0B5C}" type="parTrans" cxnId="{31B0DC87-5CC8-40DA-BC70-8EC81C299DFD}">
      <dgm:prSet/>
      <dgm:spPr/>
      <dgm:t>
        <a:bodyPr/>
        <a:lstStyle/>
        <a:p>
          <a:endParaRPr lang="en-US"/>
        </a:p>
      </dgm:t>
    </dgm:pt>
    <dgm:pt modelId="{5174DA1D-7469-46D3-B740-E5A92C0D0360}" type="sibTrans" cxnId="{31B0DC87-5CC8-40DA-BC70-8EC81C299D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424DBD-586D-4AF8-8F7E-F8F5221B23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 Sombre : Javascript et persistence sur toutes les pages de l’application.</a:t>
          </a:r>
        </a:p>
      </dgm:t>
    </dgm:pt>
    <dgm:pt modelId="{58D78931-BBFE-4087-9692-6FA73C55C2E1}" type="parTrans" cxnId="{16C50105-BA59-4953-836E-A10E77B2DD2F}">
      <dgm:prSet/>
      <dgm:spPr/>
      <dgm:t>
        <a:bodyPr/>
        <a:lstStyle/>
        <a:p>
          <a:endParaRPr lang="en-US"/>
        </a:p>
      </dgm:t>
    </dgm:pt>
    <dgm:pt modelId="{43589461-2BC4-4BA7-A386-DBD049182E83}" type="sibTrans" cxnId="{16C50105-BA59-4953-836E-A10E77B2DD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F32F87-7E99-45A0-83DE-81AA436AF8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QR Code : Génération d’un QR code par le controlleur qui redirige sur un serveur public où sont envoyés les informations.</a:t>
          </a:r>
        </a:p>
      </dgm:t>
    </dgm:pt>
    <dgm:pt modelId="{C026D6D8-5B77-4752-BF40-B760EA63FD4E}" type="parTrans" cxnId="{984B46F2-9881-4F8F-8980-7C44BAA8AB4A}">
      <dgm:prSet/>
      <dgm:spPr/>
      <dgm:t>
        <a:bodyPr/>
        <a:lstStyle/>
        <a:p>
          <a:endParaRPr lang="en-US"/>
        </a:p>
      </dgm:t>
    </dgm:pt>
    <dgm:pt modelId="{7846ED1F-21F6-4A5B-B054-E22696320024}" type="sibTrans" cxnId="{984B46F2-9881-4F8F-8980-7C44BAA8AB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5A58CB-CC16-4BFB-8CD2-C256555037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Page detail des produits : Mise en place des informations reçu avec le QR code.</a:t>
          </a:r>
        </a:p>
      </dgm:t>
    </dgm:pt>
    <dgm:pt modelId="{C1579C4F-BA4C-4ACC-89A2-403A6C3359FD}" type="parTrans" cxnId="{5CFE03F7-C158-4423-AF7B-9C77414754ED}">
      <dgm:prSet/>
      <dgm:spPr/>
      <dgm:t>
        <a:bodyPr/>
        <a:lstStyle/>
        <a:p>
          <a:endParaRPr lang="en-US"/>
        </a:p>
      </dgm:t>
    </dgm:pt>
    <dgm:pt modelId="{4753E73B-35BE-477E-AB3C-9AD9B80E4EAE}" type="sibTrans" cxnId="{5CFE03F7-C158-4423-AF7B-9C77414754E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E0B009-656A-40F3-874D-778C008217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Inscription : Intégration de tous les champs nécéssaire, utilisation d’un service de map pour géolocaliser les produits.</a:t>
          </a:r>
        </a:p>
      </dgm:t>
    </dgm:pt>
    <dgm:pt modelId="{95427FBF-FBA2-4C7F-816F-9889646729E2}" type="parTrans" cxnId="{04C92EEA-D824-4945-81E6-030F41F61E03}">
      <dgm:prSet/>
      <dgm:spPr/>
      <dgm:t>
        <a:bodyPr/>
        <a:lstStyle/>
        <a:p>
          <a:endParaRPr lang="en-US"/>
        </a:p>
      </dgm:t>
    </dgm:pt>
    <dgm:pt modelId="{0D5671ED-695C-4592-BCDE-B88A83045F38}" type="sibTrans" cxnId="{04C92EEA-D824-4945-81E6-030F41F61E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79E213-BCF9-401F-B7E8-B16AAF25AB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Page de paiement, procéder au paiement.</a:t>
          </a:r>
        </a:p>
      </dgm:t>
    </dgm:pt>
    <dgm:pt modelId="{07D2175B-A76E-4263-8FAE-D2082D121848}" type="parTrans" cxnId="{57758DB2-90AF-4898-A093-4127432A2333}">
      <dgm:prSet/>
      <dgm:spPr/>
      <dgm:t>
        <a:bodyPr/>
        <a:lstStyle/>
        <a:p>
          <a:endParaRPr lang="en-US"/>
        </a:p>
      </dgm:t>
    </dgm:pt>
    <dgm:pt modelId="{826B3C31-9774-417E-83C4-07CECC4FA10C}" type="sibTrans" cxnId="{57758DB2-90AF-4898-A093-4127432A2333}">
      <dgm:prSet/>
      <dgm:spPr/>
      <dgm:t>
        <a:bodyPr/>
        <a:lstStyle/>
        <a:p>
          <a:endParaRPr lang="en-US"/>
        </a:p>
      </dgm:t>
    </dgm:pt>
    <dgm:pt modelId="{6194D3B7-5256-453C-BCD2-DE87EF7E7A64}" type="pres">
      <dgm:prSet presAssocID="{FFBE3A9E-AFAF-4500-85A6-E893240717A6}" presName="root" presStyleCnt="0">
        <dgm:presLayoutVars>
          <dgm:dir/>
          <dgm:resizeHandles val="exact"/>
        </dgm:presLayoutVars>
      </dgm:prSet>
      <dgm:spPr/>
    </dgm:pt>
    <dgm:pt modelId="{12C30202-0A16-4CDF-93B6-3B0AD55B9611}" type="pres">
      <dgm:prSet presAssocID="{FFBE3A9E-AFAF-4500-85A6-E893240717A6}" presName="container" presStyleCnt="0">
        <dgm:presLayoutVars>
          <dgm:dir/>
          <dgm:resizeHandles val="exact"/>
        </dgm:presLayoutVars>
      </dgm:prSet>
      <dgm:spPr/>
    </dgm:pt>
    <dgm:pt modelId="{A607D241-061C-4A8A-9BF9-88EDF553C3EB}" type="pres">
      <dgm:prSet presAssocID="{F5CE38A6-A59F-46AB-BA4B-E2C233219F21}" presName="compNode" presStyleCnt="0"/>
      <dgm:spPr/>
    </dgm:pt>
    <dgm:pt modelId="{3BD0004B-B13B-4CF6-BD87-2A50EDF829B3}" type="pres">
      <dgm:prSet presAssocID="{F5CE38A6-A59F-46AB-BA4B-E2C233219F21}" presName="iconBgRect" presStyleLbl="bgShp" presStyleIdx="0" presStyleCnt="7"/>
      <dgm:spPr/>
    </dgm:pt>
    <dgm:pt modelId="{2EC79497-C7A7-40DE-AC17-3A2D12A0CCB9}" type="pres">
      <dgm:prSet presAssocID="{F5CE38A6-A59F-46AB-BA4B-E2C233219F2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7291489B-C7BB-4F58-B49E-97264FE7919F}" type="pres">
      <dgm:prSet presAssocID="{F5CE38A6-A59F-46AB-BA4B-E2C233219F21}" presName="spaceRect" presStyleCnt="0"/>
      <dgm:spPr/>
    </dgm:pt>
    <dgm:pt modelId="{D1286B05-11B4-416B-BE27-9E5326393D77}" type="pres">
      <dgm:prSet presAssocID="{F5CE38A6-A59F-46AB-BA4B-E2C233219F21}" presName="textRect" presStyleLbl="revTx" presStyleIdx="0" presStyleCnt="7">
        <dgm:presLayoutVars>
          <dgm:chMax val="1"/>
          <dgm:chPref val="1"/>
        </dgm:presLayoutVars>
      </dgm:prSet>
      <dgm:spPr/>
    </dgm:pt>
    <dgm:pt modelId="{A037C2C1-241F-4110-A23A-8357CD6CCA8C}" type="pres">
      <dgm:prSet presAssocID="{ADE56CE3-99AD-43EF-BD14-66C45FBFBFC0}" presName="sibTrans" presStyleLbl="sibTrans2D1" presStyleIdx="0" presStyleCnt="0"/>
      <dgm:spPr/>
    </dgm:pt>
    <dgm:pt modelId="{6A250E15-DEB0-4EB4-8385-41CFBDB9EDAA}" type="pres">
      <dgm:prSet presAssocID="{8148E0AF-3CEC-48A2-89F2-DAF2BA1B8C9D}" presName="compNode" presStyleCnt="0"/>
      <dgm:spPr/>
    </dgm:pt>
    <dgm:pt modelId="{CE9BB3CF-B26B-4D2C-8619-F707013D094B}" type="pres">
      <dgm:prSet presAssocID="{8148E0AF-3CEC-48A2-89F2-DAF2BA1B8C9D}" presName="iconBgRect" presStyleLbl="bgShp" presStyleIdx="1" presStyleCnt="7"/>
      <dgm:spPr/>
    </dgm:pt>
    <dgm:pt modelId="{4120157E-561C-4847-A9E2-90B7B1F886CF}" type="pres">
      <dgm:prSet presAssocID="{8148E0AF-3CEC-48A2-89F2-DAF2BA1B8C9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55E673E7-E68F-4B68-870C-1665AB93A0D1}" type="pres">
      <dgm:prSet presAssocID="{8148E0AF-3CEC-48A2-89F2-DAF2BA1B8C9D}" presName="spaceRect" presStyleCnt="0"/>
      <dgm:spPr/>
    </dgm:pt>
    <dgm:pt modelId="{2765F8D6-8BFC-4476-A599-9DE3ECDF3EF1}" type="pres">
      <dgm:prSet presAssocID="{8148E0AF-3CEC-48A2-89F2-DAF2BA1B8C9D}" presName="textRect" presStyleLbl="revTx" presStyleIdx="1" presStyleCnt="7">
        <dgm:presLayoutVars>
          <dgm:chMax val="1"/>
          <dgm:chPref val="1"/>
        </dgm:presLayoutVars>
      </dgm:prSet>
      <dgm:spPr/>
    </dgm:pt>
    <dgm:pt modelId="{2203F410-84D7-4BE2-A7C5-881BF2B46DB6}" type="pres">
      <dgm:prSet presAssocID="{5174DA1D-7469-46D3-B740-E5A92C0D0360}" presName="sibTrans" presStyleLbl="sibTrans2D1" presStyleIdx="0" presStyleCnt="0"/>
      <dgm:spPr/>
    </dgm:pt>
    <dgm:pt modelId="{9E585B7A-CBB6-4A69-B2BC-48475F1EE136}" type="pres">
      <dgm:prSet presAssocID="{CC424DBD-586D-4AF8-8F7E-F8F5221B2338}" presName="compNode" presStyleCnt="0"/>
      <dgm:spPr/>
    </dgm:pt>
    <dgm:pt modelId="{B4A83AFB-211B-45C9-8662-F5DF24AAAA11}" type="pres">
      <dgm:prSet presAssocID="{CC424DBD-586D-4AF8-8F7E-F8F5221B2338}" presName="iconBgRect" presStyleLbl="bgShp" presStyleIdx="2" presStyleCnt="7"/>
      <dgm:spPr/>
    </dgm:pt>
    <dgm:pt modelId="{A65D417E-D4C1-408F-8119-E7946A080681}" type="pres">
      <dgm:prSet presAssocID="{CC424DBD-586D-4AF8-8F7E-F8F5221B2338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us-titres"/>
        </a:ext>
      </dgm:extLst>
    </dgm:pt>
    <dgm:pt modelId="{7F1BD1F2-AB73-46DE-AB58-D6A2C614B839}" type="pres">
      <dgm:prSet presAssocID="{CC424DBD-586D-4AF8-8F7E-F8F5221B2338}" presName="spaceRect" presStyleCnt="0"/>
      <dgm:spPr/>
    </dgm:pt>
    <dgm:pt modelId="{751AA571-655D-46CD-BFA5-DE4250B1A471}" type="pres">
      <dgm:prSet presAssocID="{CC424DBD-586D-4AF8-8F7E-F8F5221B2338}" presName="textRect" presStyleLbl="revTx" presStyleIdx="2" presStyleCnt="7">
        <dgm:presLayoutVars>
          <dgm:chMax val="1"/>
          <dgm:chPref val="1"/>
        </dgm:presLayoutVars>
      </dgm:prSet>
      <dgm:spPr/>
    </dgm:pt>
    <dgm:pt modelId="{1E761B1E-ECE7-48D5-B5B9-DAA60DF47C2B}" type="pres">
      <dgm:prSet presAssocID="{43589461-2BC4-4BA7-A386-DBD049182E83}" presName="sibTrans" presStyleLbl="sibTrans2D1" presStyleIdx="0" presStyleCnt="0"/>
      <dgm:spPr/>
    </dgm:pt>
    <dgm:pt modelId="{205251BC-A278-4526-9137-3D8B7BF98DEB}" type="pres">
      <dgm:prSet presAssocID="{BCF32F87-7E99-45A0-83DE-81AA436AF8B9}" presName="compNode" presStyleCnt="0"/>
      <dgm:spPr/>
    </dgm:pt>
    <dgm:pt modelId="{A74353AF-4562-467D-87D9-E46B58E7F716}" type="pres">
      <dgm:prSet presAssocID="{BCF32F87-7E99-45A0-83DE-81AA436AF8B9}" presName="iconBgRect" presStyleLbl="bgShp" presStyleIdx="3" presStyleCnt="7"/>
      <dgm:spPr/>
    </dgm:pt>
    <dgm:pt modelId="{AF60EE4A-9C1F-44DF-A19F-15BEA3C1EC3C}" type="pres">
      <dgm:prSet presAssocID="{BCF32F87-7E99-45A0-83DE-81AA436AF8B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ur"/>
        </a:ext>
      </dgm:extLst>
    </dgm:pt>
    <dgm:pt modelId="{6154D954-1D34-41AD-8581-D02D5F9195C6}" type="pres">
      <dgm:prSet presAssocID="{BCF32F87-7E99-45A0-83DE-81AA436AF8B9}" presName="spaceRect" presStyleCnt="0"/>
      <dgm:spPr/>
    </dgm:pt>
    <dgm:pt modelId="{6943E714-EFA8-410D-AFFE-BC5F4D189AFA}" type="pres">
      <dgm:prSet presAssocID="{BCF32F87-7E99-45A0-83DE-81AA436AF8B9}" presName="textRect" presStyleLbl="revTx" presStyleIdx="3" presStyleCnt="7">
        <dgm:presLayoutVars>
          <dgm:chMax val="1"/>
          <dgm:chPref val="1"/>
        </dgm:presLayoutVars>
      </dgm:prSet>
      <dgm:spPr/>
    </dgm:pt>
    <dgm:pt modelId="{45876412-0AEA-438A-85E0-FF9E27FE9B1C}" type="pres">
      <dgm:prSet presAssocID="{7846ED1F-21F6-4A5B-B054-E22696320024}" presName="sibTrans" presStyleLbl="sibTrans2D1" presStyleIdx="0" presStyleCnt="0"/>
      <dgm:spPr/>
    </dgm:pt>
    <dgm:pt modelId="{2854C61C-479A-4289-A0CE-AC7D906A7927}" type="pres">
      <dgm:prSet presAssocID="{AF5A58CB-CC16-4BFB-8CD2-C256555037D9}" presName="compNode" presStyleCnt="0"/>
      <dgm:spPr/>
    </dgm:pt>
    <dgm:pt modelId="{358E8D8E-52C8-4655-862F-18CD57213663}" type="pres">
      <dgm:prSet presAssocID="{AF5A58CB-CC16-4BFB-8CD2-C256555037D9}" presName="iconBgRect" presStyleLbl="bgShp" presStyleIdx="4" presStyleCnt="7"/>
      <dgm:spPr/>
    </dgm:pt>
    <dgm:pt modelId="{118AA390-4419-43C6-8C90-CB9646C73129}" type="pres">
      <dgm:prSet presAssocID="{AF5A58CB-CC16-4BFB-8CD2-C256555037D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de-barres"/>
        </a:ext>
      </dgm:extLst>
    </dgm:pt>
    <dgm:pt modelId="{EF9A11CB-A8DD-4714-B575-97CEBD7AC318}" type="pres">
      <dgm:prSet presAssocID="{AF5A58CB-CC16-4BFB-8CD2-C256555037D9}" presName="spaceRect" presStyleCnt="0"/>
      <dgm:spPr/>
    </dgm:pt>
    <dgm:pt modelId="{E2B52BC3-6090-4917-AB20-ADA70B36B620}" type="pres">
      <dgm:prSet presAssocID="{AF5A58CB-CC16-4BFB-8CD2-C256555037D9}" presName="textRect" presStyleLbl="revTx" presStyleIdx="4" presStyleCnt="7">
        <dgm:presLayoutVars>
          <dgm:chMax val="1"/>
          <dgm:chPref val="1"/>
        </dgm:presLayoutVars>
      </dgm:prSet>
      <dgm:spPr/>
    </dgm:pt>
    <dgm:pt modelId="{8FF2C40D-1F78-417D-95AA-455F43D983DE}" type="pres">
      <dgm:prSet presAssocID="{4753E73B-35BE-477E-AB3C-9AD9B80E4EAE}" presName="sibTrans" presStyleLbl="sibTrans2D1" presStyleIdx="0" presStyleCnt="0"/>
      <dgm:spPr/>
    </dgm:pt>
    <dgm:pt modelId="{CF26438D-30C4-4E48-8DCD-7C0B9B1EADB1}" type="pres">
      <dgm:prSet presAssocID="{C7E0B009-656A-40F3-874D-778C008217A5}" presName="compNode" presStyleCnt="0"/>
      <dgm:spPr/>
    </dgm:pt>
    <dgm:pt modelId="{DE234493-C6FF-4960-A253-B4F0B4C475FD}" type="pres">
      <dgm:prSet presAssocID="{C7E0B009-656A-40F3-874D-778C008217A5}" presName="iconBgRect" presStyleLbl="bgShp" presStyleIdx="5" presStyleCnt="7"/>
      <dgm:spPr/>
    </dgm:pt>
    <dgm:pt modelId="{79B6CDC9-814D-4272-9087-AE0F77245FA1}" type="pres">
      <dgm:prSet presAssocID="{C7E0B009-656A-40F3-874D-778C008217A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EFD41EB-5285-4358-B234-5068BDA076D4}" type="pres">
      <dgm:prSet presAssocID="{C7E0B009-656A-40F3-874D-778C008217A5}" presName="spaceRect" presStyleCnt="0"/>
      <dgm:spPr/>
    </dgm:pt>
    <dgm:pt modelId="{F228432D-284C-4DFD-8744-AD9A3E339D25}" type="pres">
      <dgm:prSet presAssocID="{C7E0B009-656A-40F3-874D-778C008217A5}" presName="textRect" presStyleLbl="revTx" presStyleIdx="5" presStyleCnt="7">
        <dgm:presLayoutVars>
          <dgm:chMax val="1"/>
          <dgm:chPref val="1"/>
        </dgm:presLayoutVars>
      </dgm:prSet>
      <dgm:spPr/>
    </dgm:pt>
    <dgm:pt modelId="{F21C8167-10D2-45ED-9989-72CFEFF6063B}" type="pres">
      <dgm:prSet presAssocID="{0D5671ED-695C-4592-BCDE-B88A83045F38}" presName="sibTrans" presStyleLbl="sibTrans2D1" presStyleIdx="0" presStyleCnt="0"/>
      <dgm:spPr/>
    </dgm:pt>
    <dgm:pt modelId="{13330437-4E24-49DB-B4D7-7BCA3B1D5A9E}" type="pres">
      <dgm:prSet presAssocID="{8E79E213-BCF9-401F-B7E8-B16AAF25AB06}" presName="compNode" presStyleCnt="0"/>
      <dgm:spPr/>
    </dgm:pt>
    <dgm:pt modelId="{86EB5915-CB94-4EAF-9325-430A19EAE267}" type="pres">
      <dgm:prSet presAssocID="{8E79E213-BCF9-401F-B7E8-B16AAF25AB06}" presName="iconBgRect" presStyleLbl="bgShp" presStyleIdx="6" presStyleCnt="7"/>
      <dgm:spPr/>
    </dgm:pt>
    <dgm:pt modelId="{96D3A9EE-0192-4B4A-B3FE-54CE8295F116}" type="pres">
      <dgm:prSet presAssocID="{8E79E213-BCF9-401F-B7E8-B16AAF25AB0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BC122E00-9569-44FB-AFDB-A9AB8BE2F0A8}" type="pres">
      <dgm:prSet presAssocID="{8E79E213-BCF9-401F-B7E8-B16AAF25AB06}" presName="spaceRect" presStyleCnt="0"/>
      <dgm:spPr/>
    </dgm:pt>
    <dgm:pt modelId="{39C11162-274C-4938-B807-D61F2B95F61C}" type="pres">
      <dgm:prSet presAssocID="{8E79E213-BCF9-401F-B7E8-B16AAF25AB0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16C50105-BA59-4953-836E-A10E77B2DD2F}" srcId="{FFBE3A9E-AFAF-4500-85A6-E893240717A6}" destId="{CC424DBD-586D-4AF8-8F7E-F8F5221B2338}" srcOrd="2" destOrd="0" parTransId="{58D78931-BBFE-4087-9692-6FA73C55C2E1}" sibTransId="{43589461-2BC4-4BA7-A386-DBD049182E83}"/>
    <dgm:cxn modelId="{4E3A5E06-8CF0-484E-B585-E6989FE2C932}" type="presOf" srcId="{CC424DBD-586D-4AF8-8F7E-F8F5221B2338}" destId="{751AA571-655D-46CD-BFA5-DE4250B1A471}" srcOrd="0" destOrd="0" presId="urn:microsoft.com/office/officeart/2018/2/layout/IconCircleList"/>
    <dgm:cxn modelId="{D8017B17-CE23-4178-915D-502A16110962}" srcId="{FFBE3A9E-AFAF-4500-85A6-E893240717A6}" destId="{F5CE38A6-A59F-46AB-BA4B-E2C233219F21}" srcOrd="0" destOrd="0" parTransId="{F12730F4-8B52-49C2-9378-173AEDFD16ED}" sibTransId="{ADE56CE3-99AD-43EF-BD14-66C45FBFBFC0}"/>
    <dgm:cxn modelId="{72CA4F26-6B42-494F-9F4A-895377CF6922}" type="presOf" srcId="{F5CE38A6-A59F-46AB-BA4B-E2C233219F21}" destId="{D1286B05-11B4-416B-BE27-9E5326393D77}" srcOrd="0" destOrd="0" presId="urn:microsoft.com/office/officeart/2018/2/layout/IconCircleList"/>
    <dgm:cxn modelId="{CA6F9528-2216-4592-BD6F-95CE09023722}" type="presOf" srcId="{ADE56CE3-99AD-43EF-BD14-66C45FBFBFC0}" destId="{A037C2C1-241F-4110-A23A-8357CD6CCA8C}" srcOrd="0" destOrd="0" presId="urn:microsoft.com/office/officeart/2018/2/layout/IconCircleList"/>
    <dgm:cxn modelId="{0780AD69-DCF4-487E-987B-2C858327A256}" type="presOf" srcId="{BCF32F87-7E99-45A0-83DE-81AA436AF8B9}" destId="{6943E714-EFA8-410D-AFFE-BC5F4D189AFA}" srcOrd="0" destOrd="0" presId="urn:microsoft.com/office/officeart/2018/2/layout/IconCircleList"/>
    <dgm:cxn modelId="{09555A54-2634-4380-9D84-47180AC1A7A4}" type="presOf" srcId="{8E79E213-BCF9-401F-B7E8-B16AAF25AB06}" destId="{39C11162-274C-4938-B807-D61F2B95F61C}" srcOrd="0" destOrd="0" presId="urn:microsoft.com/office/officeart/2018/2/layout/IconCircleList"/>
    <dgm:cxn modelId="{170D3178-C6A8-448C-AB4D-2CB57F815B53}" type="presOf" srcId="{AF5A58CB-CC16-4BFB-8CD2-C256555037D9}" destId="{E2B52BC3-6090-4917-AB20-ADA70B36B620}" srcOrd="0" destOrd="0" presId="urn:microsoft.com/office/officeart/2018/2/layout/IconCircleList"/>
    <dgm:cxn modelId="{31B0DC87-5CC8-40DA-BC70-8EC81C299DFD}" srcId="{FFBE3A9E-AFAF-4500-85A6-E893240717A6}" destId="{8148E0AF-3CEC-48A2-89F2-DAF2BA1B8C9D}" srcOrd="1" destOrd="0" parTransId="{8B8B1E81-85CE-4794-9F83-45FBFE0F0B5C}" sibTransId="{5174DA1D-7469-46D3-B740-E5A92C0D0360}"/>
    <dgm:cxn modelId="{CCC7C293-8DCC-4B7E-868D-4FCFFCCD4E21}" type="presOf" srcId="{4753E73B-35BE-477E-AB3C-9AD9B80E4EAE}" destId="{8FF2C40D-1F78-417D-95AA-455F43D983DE}" srcOrd="0" destOrd="0" presId="urn:microsoft.com/office/officeart/2018/2/layout/IconCircleList"/>
    <dgm:cxn modelId="{AD90BE9C-659E-4397-8357-7D21E9E5F801}" type="presOf" srcId="{C7E0B009-656A-40F3-874D-778C008217A5}" destId="{F228432D-284C-4DFD-8744-AD9A3E339D25}" srcOrd="0" destOrd="0" presId="urn:microsoft.com/office/officeart/2018/2/layout/IconCircleList"/>
    <dgm:cxn modelId="{59018FA7-CDAC-4F9E-AD76-A3DE7445B0C0}" type="presOf" srcId="{7846ED1F-21F6-4A5B-B054-E22696320024}" destId="{45876412-0AEA-438A-85E0-FF9E27FE9B1C}" srcOrd="0" destOrd="0" presId="urn:microsoft.com/office/officeart/2018/2/layout/IconCircleList"/>
    <dgm:cxn modelId="{57758DB2-90AF-4898-A093-4127432A2333}" srcId="{FFBE3A9E-AFAF-4500-85A6-E893240717A6}" destId="{8E79E213-BCF9-401F-B7E8-B16AAF25AB06}" srcOrd="6" destOrd="0" parTransId="{07D2175B-A76E-4263-8FAE-D2082D121848}" sibTransId="{826B3C31-9774-417E-83C4-07CECC4FA10C}"/>
    <dgm:cxn modelId="{CD9024E5-0626-4740-ADF0-A54188923A8E}" type="presOf" srcId="{FFBE3A9E-AFAF-4500-85A6-E893240717A6}" destId="{6194D3B7-5256-453C-BCD2-DE87EF7E7A64}" srcOrd="0" destOrd="0" presId="urn:microsoft.com/office/officeart/2018/2/layout/IconCircleList"/>
    <dgm:cxn modelId="{04C92EEA-D824-4945-81E6-030F41F61E03}" srcId="{FFBE3A9E-AFAF-4500-85A6-E893240717A6}" destId="{C7E0B009-656A-40F3-874D-778C008217A5}" srcOrd="5" destOrd="0" parTransId="{95427FBF-FBA2-4C7F-816F-9889646729E2}" sibTransId="{0D5671ED-695C-4592-BCDE-B88A83045F38}"/>
    <dgm:cxn modelId="{984B46F2-9881-4F8F-8980-7C44BAA8AB4A}" srcId="{FFBE3A9E-AFAF-4500-85A6-E893240717A6}" destId="{BCF32F87-7E99-45A0-83DE-81AA436AF8B9}" srcOrd="3" destOrd="0" parTransId="{C026D6D8-5B77-4752-BF40-B760EA63FD4E}" sibTransId="{7846ED1F-21F6-4A5B-B054-E22696320024}"/>
    <dgm:cxn modelId="{78E345F5-D34A-4A73-A458-58760ED65936}" type="presOf" srcId="{0D5671ED-695C-4592-BCDE-B88A83045F38}" destId="{F21C8167-10D2-45ED-9989-72CFEFF6063B}" srcOrd="0" destOrd="0" presId="urn:microsoft.com/office/officeart/2018/2/layout/IconCircleList"/>
    <dgm:cxn modelId="{7717DCF5-1AA4-473A-9E0F-097940FF214E}" type="presOf" srcId="{43589461-2BC4-4BA7-A386-DBD049182E83}" destId="{1E761B1E-ECE7-48D5-B5B9-DAA60DF47C2B}" srcOrd="0" destOrd="0" presId="urn:microsoft.com/office/officeart/2018/2/layout/IconCircleList"/>
    <dgm:cxn modelId="{5CFE03F7-C158-4423-AF7B-9C77414754ED}" srcId="{FFBE3A9E-AFAF-4500-85A6-E893240717A6}" destId="{AF5A58CB-CC16-4BFB-8CD2-C256555037D9}" srcOrd="4" destOrd="0" parTransId="{C1579C4F-BA4C-4ACC-89A2-403A6C3359FD}" sibTransId="{4753E73B-35BE-477E-AB3C-9AD9B80E4EAE}"/>
    <dgm:cxn modelId="{B9BE53F8-EBA0-4516-8E24-9D295885C350}" type="presOf" srcId="{5174DA1D-7469-46D3-B740-E5A92C0D0360}" destId="{2203F410-84D7-4BE2-A7C5-881BF2B46DB6}" srcOrd="0" destOrd="0" presId="urn:microsoft.com/office/officeart/2018/2/layout/IconCircleList"/>
    <dgm:cxn modelId="{AC59C5FE-AF00-4BB6-8042-BCA991143AB0}" type="presOf" srcId="{8148E0AF-3CEC-48A2-89F2-DAF2BA1B8C9D}" destId="{2765F8D6-8BFC-4476-A599-9DE3ECDF3EF1}" srcOrd="0" destOrd="0" presId="urn:microsoft.com/office/officeart/2018/2/layout/IconCircleList"/>
    <dgm:cxn modelId="{C3230258-592D-4B80-8EC2-20EA83F93102}" type="presParOf" srcId="{6194D3B7-5256-453C-BCD2-DE87EF7E7A64}" destId="{12C30202-0A16-4CDF-93B6-3B0AD55B9611}" srcOrd="0" destOrd="0" presId="urn:microsoft.com/office/officeart/2018/2/layout/IconCircleList"/>
    <dgm:cxn modelId="{54BA7E46-E55E-44E2-98C8-A02762BAA17D}" type="presParOf" srcId="{12C30202-0A16-4CDF-93B6-3B0AD55B9611}" destId="{A607D241-061C-4A8A-9BF9-88EDF553C3EB}" srcOrd="0" destOrd="0" presId="urn:microsoft.com/office/officeart/2018/2/layout/IconCircleList"/>
    <dgm:cxn modelId="{038AB05D-CCCE-491D-95C2-1FF32181C2EE}" type="presParOf" srcId="{A607D241-061C-4A8A-9BF9-88EDF553C3EB}" destId="{3BD0004B-B13B-4CF6-BD87-2A50EDF829B3}" srcOrd="0" destOrd="0" presId="urn:microsoft.com/office/officeart/2018/2/layout/IconCircleList"/>
    <dgm:cxn modelId="{8BBDA67F-7C9E-4E5D-AAF5-99AB014668DC}" type="presParOf" srcId="{A607D241-061C-4A8A-9BF9-88EDF553C3EB}" destId="{2EC79497-C7A7-40DE-AC17-3A2D12A0CCB9}" srcOrd="1" destOrd="0" presId="urn:microsoft.com/office/officeart/2018/2/layout/IconCircleList"/>
    <dgm:cxn modelId="{CFCA878E-92EA-4144-9CDA-ECAE18A7F989}" type="presParOf" srcId="{A607D241-061C-4A8A-9BF9-88EDF553C3EB}" destId="{7291489B-C7BB-4F58-B49E-97264FE7919F}" srcOrd="2" destOrd="0" presId="urn:microsoft.com/office/officeart/2018/2/layout/IconCircleList"/>
    <dgm:cxn modelId="{1AE8BFFC-BD1F-4D0E-B02F-BCB65F295605}" type="presParOf" srcId="{A607D241-061C-4A8A-9BF9-88EDF553C3EB}" destId="{D1286B05-11B4-416B-BE27-9E5326393D77}" srcOrd="3" destOrd="0" presId="urn:microsoft.com/office/officeart/2018/2/layout/IconCircleList"/>
    <dgm:cxn modelId="{DBCF36E8-2075-446F-8AB8-1EBAFC8ACFF6}" type="presParOf" srcId="{12C30202-0A16-4CDF-93B6-3B0AD55B9611}" destId="{A037C2C1-241F-4110-A23A-8357CD6CCA8C}" srcOrd="1" destOrd="0" presId="urn:microsoft.com/office/officeart/2018/2/layout/IconCircleList"/>
    <dgm:cxn modelId="{595CD2BF-9916-4EE3-8D94-E59164541315}" type="presParOf" srcId="{12C30202-0A16-4CDF-93B6-3B0AD55B9611}" destId="{6A250E15-DEB0-4EB4-8385-41CFBDB9EDAA}" srcOrd="2" destOrd="0" presId="urn:microsoft.com/office/officeart/2018/2/layout/IconCircleList"/>
    <dgm:cxn modelId="{372C804B-BE17-4495-8726-D60DE76B7768}" type="presParOf" srcId="{6A250E15-DEB0-4EB4-8385-41CFBDB9EDAA}" destId="{CE9BB3CF-B26B-4D2C-8619-F707013D094B}" srcOrd="0" destOrd="0" presId="urn:microsoft.com/office/officeart/2018/2/layout/IconCircleList"/>
    <dgm:cxn modelId="{C02E9CB8-B5CF-47C2-8B5B-DB57B031AFA5}" type="presParOf" srcId="{6A250E15-DEB0-4EB4-8385-41CFBDB9EDAA}" destId="{4120157E-561C-4847-A9E2-90B7B1F886CF}" srcOrd="1" destOrd="0" presId="urn:microsoft.com/office/officeart/2018/2/layout/IconCircleList"/>
    <dgm:cxn modelId="{ECD58206-E7E8-460E-978C-F2CA9D2166E4}" type="presParOf" srcId="{6A250E15-DEB0-4EB4-8385-41CFBDB9EDAA}" destId="{55E673E7-E68F-4B68-870C-1665AB93A0D1}" srcOrd="2" destOrd="0" presId="urn:microsoft.com/office/officeart/2018/2/layout/IconCircleList"/>
    <dgm:cxn modelId="{FE077952-8D9D-4F93-82DB-867396316210}" type="presParOf" srcId="{6A250E15-DEB0-4EB4-8385-41CFBDB9EDAA}" destId="{2765F8D6-8BFC-4476-A599-9DE3ECDF3EF1}" srcOrd="3" destOrd="0" presId="urn:microsoft.com/office/officeart/2018/2/layout/IconCircleList"/>
    <dgm:cxn modelId="{DFFA67AB-63E2-4B49-8F49-4675030074C7}" type="presParOf" srcId="{12C30202-0A16-4CDF-93B6-3B0AD55B9611}" destId="{2203F410-84D7-4BE2-A7C5-881BF2B46DB6}" srcOrd="3" destOrd="0" presId="urn:microsoft.com/office/officeart/2018/2/layout/IconCircleList"/>
    <dgm:cxn modelId="{11987B16-8D63-460E-B49F-46CD66E51B45}" type="presParOf" srcId="{12C30202-0A16-4CDF-93B6-3B0AD55B9611}" destId="{9E585B7A-CBB6-4A69-B2BC-48475F1EE136}" srcOrd="4" destOrd="0" presId="urn:microsoft.com/office/officeart/2018/2/layout/IconCircleList"/>
    <dgm:cxn modelId="{B8F8E889-6E0C-4C9D-8530-2ADAEBC01185}" type="presParOf" srcId="{9E585B7A-CBB6-4A69-B2BC-48475F1EE136}" destId="{B4A83AFB-211B-45C9-8662-F5DF24AAAA11}" srcOrd="0" destOrd="0" presId="urn:microsoft.com/office/officeart/2018/2/layout/IconCircleList"/>
    <dgm:cxn modelId="{8C8B3AAE-F8AF-4C34-B935-0FB2939C7423}" type="presParOf" srcId="{9E585B7A-CBB6-4A69-B2BC-48475F1EE136}" destId="{A65D417E-D4C1-408F-8119-E7946A080681}" srcOrd="1" destOrd="0" presId="urn:microsoft.com/office/officeart/2018/2/layout/IconCircleList"/>
    <dgm:cxn modelId="{5C1A59CF-8085-48FD-8F3E-2B70830D3A98}" type="presParOf" srcId="{9E585B7A-CBB6-4A69-B2BC-48475F1EE136}" destId="{7F1BD1F2-AB73-46DE-AB58-D6A2C614B839}" srcOrd="2" destOrd="0" presId="urn:microsoft.com/office/officeart/2018/2/layout/IconCircleList"/>
    <dgm:cxn modelId="{C06DC903-B7A2-400B-B5A9-0749217DD59F}" type="presParOf" srcId="{9E585B7A-CBB6-4A69-B2BC-48475F1EE136}" destId="{751AA571-655D-46CD-BFA5-DE4250B1A471}" srcOrd="3" destOrd="0" presId="urn:microsoft.com/office/officeart/2018/2/layout/IconCircleList"/>
    <dgm:cxn modelId="{0605D509-85E1-4C26-9EF2-96F8A257E262}" type="presParOf" srcId="{12C30202-0A16-4CDF-93B6-3B0AD55B9611}" destId="{1E761B1E-ECE7-48D5-B5B9-DAA60DF47C2B}" srcOrd="5" destOrd="0" presId="urn:microsoft.com/office/officeart/2018/2/layout/IconCircleList"/>
    <dgm:cxn modelId="{23BD3D07-AEF1-42A5-8C22-FCCECE4C5595}" type="presParOf" srcId="{12C30202-0A16-4CDF-93B6-3B0AD55B9611}" destId="{205251BC-A278-4526-9137-3D8B7BF98DEB}" srcOrd="6" destOrd="0" presId="urn:microsoft.com/office/officeart/2018/2/layout/IconCircleList"/>
    <dgm:cxn modelId="{E4B97CA6-0E5D-4D42-97F9-49077A6F03BC}" type="presParOf" srcId="{205251BC-A278-4526-9137-3D8B7BF98DEB}" destId="{A74353AF-4562-467D-87D9-E46B58E7F716}" srcOrd="0" destOrd="0" presId="urn:microsoft.com/office/officeart/2018/2/layout/IconCircleList"/>
    <dgm:cxn modelId="{2B4BA1ED-E6AF-4AD8-96D0-F99A16AC1E98}" type="presParOf" srcId="{205251BC-A278-4526-9137-3D8B7BF98DEB}" destId="{AF60EE4A-9C1F-44DF-A19F-15BEA3C1EC3C}" srcOrd="1" destOrd="0" presId="urn:microsoft.com/office/officeart/2018/2/layout/IconCircleList"/>
    <dgm:cxn modelId="{E8FDD2CA-81C7-4A66-A4EF-6B44CDD36D1F}" type="presParOf" srcId="{205251BC-A278-4526-9137-3D8B7BF98DEB}" destId="{6154D954-1D34-41AD-8581-D02D5F9195C6}" srcOrd="2" destOrd="0" presId="urn:microsoft.com/office/officeart/2018/2/layout/IconCircleList"/>
    <dgm:cxn modelId="{1E16837D-B8D9-43FA-8262-5EB4EE816B62}" type="presParOf" srcId="{205251BC-A278-4526-9137-3D8B7BF98DEB}" destId="{6943E714-EFA8-410D-AFFE-BC5F4D189AFA}" srcOrd="3" destOrd="0" presId="urn:microsoft.com/office/officeart/2018/2/layout/IconCircleList"/>
    <dgm:cxn modelId="{08EC0A18-7C4C-4706-8B34-3EA3CFF7E9AE}" type="presParOf" srcId="{12C30202-0A16-4CDF-93B6-3B0AD55B9611}" destId="{45876412-0AEA-438A-85E0-FF9E27FE9B1C}" srcOrd="7" destOrd="0" presId="urn:microsoft.com/office/officeart/2018/2/layout/IconCircleList"/>
    <dgm:cxn modelId="{1C098B45-5ED6-4CC2-BC08-3F9EE3EAF733}" type="presParOf" srcId="{12C30202-0A16-4CDF-93B6-3B0AD55B9611}" destId="{2854C61C-479A-4289-A0CE-AC7D906A7927}" srcOrd="8" destOrd="0" presId="urn:microsoft.com/office/officeart/2018/2/layout/IconCircleList"/>
    <dgm:cxn modelId="{0E290F8E-6B5E-48BD-B312-51DFE45458A6}" type="presParOf" srcId="{2854C61C-479A-4289-A0CE-AC7D906A7927}" destId="{358E8D8E-52C8-4655-862F-18CD57213663}" srcOrd="0" destOrd="0" presId="urn:microsoft.com/office/officeart/2018/2/layout/IconCircleList"/>
    <dgm:cxn modelId="{E883FD1C-D4D1-44FE-99FB-96B0AFDD6BAB}" type="presParOf" srcId="{2854C61C-479A-4289-A0CE-AC7D906A7927}" destId="{118AA390-4419-43C6-8C90-CB9646C73129}" srcOrd="1" destOrd="0" presId="urn:microsoft.com/office/officeart/2018/2/layout/IconCircleList"/>
    <dgm:cxn modelId="{08E5B1A9-FC70-441F-90A1-7EB29DA0A649}" type="presParOf" srcId="{2854C61C-479A-4289-A0CE-AC7D906A7927}" destId="{EF9A11CB-A8DD-4714-B575-97CEBD7AC318}" srcOrd="2" destOrd="0" presId="urn:microsoft.com/office/officeart/2018/2/layout/IconCircleList"/>
    <dgm:cxn modelId="{70FD5E2A-C7A3-44A7-972A-25E17DA7C70D}" type="presParOf" srcId="{2854C61C-479A-4289-A0CE-AC7D906A7927}" destId="{E2B52BC3-6090-4917-AB20-ADA70B36B620}" srcOrd="3" destOrd="0" presId="urn:microsoft.com/office/officeart/2018/2/layout/IconCircleList"/>
    <dgm:cxn modelId="{527A60B8-4900-4546-B511-DAAD0B984A27}" type="presParOf" srcId="{12C30202-0A16-4CDF-93B6-3B0AD55B9611}" destId="{8FF2C40D-1F78-417D-95AA-455F43D983DE}" srcOrd="9" destOrd="0" presId="urn:microsoft.com/office/officeart/2018/2/layout/IconCircleList"/>
    <dgm:cxn modelId="{5792BD98-E8F0-4DAC-B06E-70DA766E2760}" type="presParOf" srcId="{12C30202-0A16-4CDF-93B6-3B0AD55B9611}" destId="{CF26438D-30C4-4E48-8DCD-7C0B9B1EADB1}" srcOrd="10" destOrd="0" presId="urn:microsoft.com/office/officeart/2018/2/layout/IconCircleList"/>
    <dgm:cxn modelId="{44A2FE8D-B031-4F2B-B34B-0E9EF5E1BE5A}" type="presParOf" srcId="{CF26438D-30C4-4E48-8DCD-7C0B9B1EADB1}" destId="{DE234493-C6FF-4960-A253-B4F0B4C475FD}" srcOrd="0" destOrd="0" presId="urn:microsoft.com/office/officeart/2018/2/layout/IconCircleList"/>
    <dgm:cxn modelId="{1097C69F-1BB4-4216-9E90-4D74B1FBC240}" type="presParOf" srcId="{CF26438D-30C4-4E48-8DCD-7C0B9B1EADB1}" destId="{79B6CDC9-814D-4272-9087-AE0F77245FA1}" srcOrd="1" destOrd="0" presId="urn:microsoft.com/office/officeart/2018/2/layout/IconCircleList"/>
    <dgm:cxn modelId="{BFFD13EC-0AAD-4765-9D68-39346405E6EA}" type="presParOf" srcId="{CF26438D-30C4-4E48-8DCD-7C0B9B1EADB1}" destId="{AEFD41EB-5285-4358-B234-5068BDA076D4}" srcOrd="2" destOrd="0" presId="urn:microsoft.com/office/officeart/2018/2/layout/IconCircleList"/>
    <dgm:cxn modelId="{7BADAF7D-9F3B-4E68-8E57-6D0EE2723D0B}" type="presParOf" srcId="{CF26438D-30C4-4E48-8DCD-7C0B9B1EADB1}" destId="{F228432D-284C-4DFD-8744-AD9A3E339D25}" srcOrd="3" destOrd="0" presId="urn:microsoft.com/office/officeart/2018/2/layout/IconCircleList"/>
    <dgm:cxn modelId="{B24BFC7E-E166-447C-B0F0-1D8ACBA981D2}" type="presParOf" srcId="{12C30202-0A16-4CDF-93B6-3B0AD55B9611}" destId="{F21C8167-10D2-45ED-9989-72CFEFF6063B}" srcOrd="11" destOrd="0" presId="urn:microsoft.com/office/officeart/2018/2/layout/IconCircleList"/>
    <dgm:cxn modelId="{BC12F2AA-74CD-46B0-8A1A-2FD56A14A7F3}" type="presParOf" srcId="{12C30202-0A16-4CDF-93B6-3B0AD55B9611}" destId="{13330437-4E24-49DB-B4D7-7BCA3B1D5A9E}" srcOrd="12" destOrd="0" presId="urn:microsoft.com/office/officeart/2018/2/layout/IconCircleList"/>
    <dgm:cxn modelId="{95AFFBB7-58C3-4B8D-B7B2-75E9EF7522F8}" type="presParOf" srcId="{13330437-4E24-49DB-B4D7-7BCA3B1D5A9E}" destId="{86EB5915-CB94-4EAF-9325-430A19EAE267}" srcOrd="0" destOrd="0" presId="urn:microsoft.com/office/officeart/2018/2/layout/IconCircleList"/>
    <dgm:cxn modelId="{A97B1332-8454-4C08-9DDF-FB6F2CC84BAA}" type="presParOf" srcId="{13330437-4E24-49DB-B4D7-7BCA3B1D5A9E}" destId="{96D3A9EE-0192-4B4A-B3FE-54CE8295F116}" srcOrd="1" destOrd="0" presId="urn:microsoft.com/office/officeart/2018/2/layout/IconCircleList"/>
    <dgm:cxn modelId="{CDC2B704-6ADB-4C60-9D24-2988485EA2DB}" type="presParOf" srcId="{13330437-4E24-49DB-B4D7-7BCA3B1D5A9E}" destId="{BC122E00-9569-44FB-AFDB-A9AB8BE2F0A8}" srcOrd="2" destOrd="0" presId="urn:microsoft.com/office/officeart/2018/2/layout/IconCircleList"/>
    <dgm:cxn modelId="{46CCDE33-95E3-4C11-9682-339CD02CB2BF}" type="presParOf" srcId="{13330437-4E24-49DB-B4D7-7BCA3B1D5A9E}" destId="{39C11162-274C-4938-B807-D61F2B95F61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2F662E9-BB68-4A57-8925-B6B64F2DF787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36F6EDB-6C2A-4606-AB16-4F3FEB8DDDA0}">
      <dgm:prSet/>
      <dgm:spPr/>
      <dgm:t>
        <a:bodyPr/>
        <a:lstStyle/>
        <a:p>
          <a:r>
            <a:rPr lang="fr-CA"/>
            <a:t>Génération de base du site </a:t>
          </a:r>
          <a:endParaRPr lang="en-US"/>
        </a:p>
      </dgm:t>
    </dgm:pt>
    <dgm:pt modelId="{0259C5B5-A268-4FB3-ABD2-6E71AE51893D}" type="parTrans" cxnId="{43761883-91C3-4282-BC90-2C26AC651B24}">
      <dgm:prSet/>
      <dgm:spPr/>
      <dgm:t>
        <a:bodyPr/>
        <a:lstStyle/>
        <a:p>
          <a:endParaRPr lang="en-US"/>
        </a:p>
      </dgm:t>
    </dgm:pt>
    <dgm:pt modelId="{6C759961-CE35-4E2E-B731-3BFB1E277CAF}" type="sibTrans" cxnId="{43761883-91C3-4282-BC90-2C26AC651B24}">
      <dgm:prSet/>
      <dgm:spPr/>
      <dgm:t>
        <a:bodyPr/>
        <a:lstStyle/>
        <a:p>
          <a:endParaRPr lang="en-US"/>
        </a:p>
      </dgm:t>
    </dgm:pt>
    <dgm:pt modelId="{F833A06A-D223-47F5-B35F-1EC3978CB8DF}">
      <dgm:prSet/>
      <dgm:spPr/>
      <dgm:t>
        <a:bodyPr/>
        <a:lstStyle/>
        <a:p>
          <a:r>
            <a:rPr lang="fr-CA"/>
            <a:t>Design du site </a:t>
          </a:r>
          <a:endParaRPr lang="en-US"/>
        </a:p>
      </dgm:t>
    </dgm:pt>
    <dgm:pt modelId="{10D8F379-F492-4EBC-B3BD-4908BA371645}" type="parTrans" cxnId="{4B4AD771-F0C3-4F7E-B26C-3796A16209C2}">
      <dgm:prSet/>
      <dgm:spPr/>
      <dgm:t>
        <a:bodyPr/>
        <a:lstStyle/>
        <a:p>
          <a:endParaRPr lang="en-US"/>
        </a:p>
      </dgm:t>
    </dgm:pt>
    <dgm:pt modelId="{9D7720EF-4585-421E-AC11-A14E09C7E8EF}" type="sibTrans" cxnId="{4B4AD771-F0C3-4F7E-B26C-3796A16209C2}">
      <dgm:prSet/>
      <dgm:spPr/>
      <dgm:t>
        <a:bodyPr/>
        <a:lstStyle/>
        <a:p>
          <a:endParaRPr lang="en-US"/>
        </a:p>
      </dgm:t>
    </dgm:pt>
    <dgm:pt modelId="{9D067C53-BD4B-40CE-8C3D-9AB4E88D3147}">
      <dgm:prSet/>
      <dgm:spPr/>
      <dgm:t>
        <a:bodyPr/>
        <a:lstStyle/>
        <a:p>
          <a:r>
            <a:rPr lang="fr-CA"/>
            <a:t>Page Accueil </a:t>
          </a:r>
          <a:endParaRPr lang="en-US"/>
        </a:p>
      </dgm:t>
    </dgm:pt>
    <dgm:pt modelId="{6DC43052-DD5F-49FE-8D4D-060B866821CE}" type="parTrans" cxnId="{5C84AB6B-14C3-4966-97FF-3C66901AB152}">
      <dgm:prSet/>
      <dgm:spPr/>
      <dgm:t>
        <a:bodyPr/>
        <a:lstStyle/>
        <a:p>
          <a:endParaRPr lang="en-US"/>
        </a:p>
      </dgm:t>
    </dgm:pt>
    <dgm:pt modelId="{8B3B22BD-B8AA-491B-9468-C810D8E53AA1}" type="sibTrans" cxnId="{5C84AB6B-14C3-4966-97FF-3C66901AB152}">
      <dgm:prSet/>
      <dgm:spPr/>
      <dgm:t>
        <a:bodyPr/>
        <a:lstStyle/>
        <a:p>
          <a:endParaRPr lang="en-US"/>
        </a:p>
      </dgm:t>
    </dgm:pt>
    <dgm:pt modelId="{B90EE676-DB40-4B56-9AE8-30D6CA5C3720}">
      <dgm:prSet/>
      <dgm:spPr/>
      <dgm:t>
        <a:bodyPr/>
        <a:lstStyle/>
        <a:p>
          <a:r>
            <a:rPr lang="fr-CA"/>
            <a:t>Tableau de bord </a:t>
          </a:r>
          <a:endParaRPr lang="en-US"/>
        </a:p>
      </dgm:t>
    </dgm:pt>
    <dgm:pt modelId="{68707F95-8910-4ED4-97B2-711CDA3D2B2F}" type="parTrans" cxnId="{3D312BA4-AFCD-4908-B627-D033EEF85D94}">
      <dgm:prSet/>
      <dgm:spPr/>
      <dgm:t>
        <a:bodyPr/>
        <a:lstStyle/>
        <a:p>
          <a:endParaRPr lang="en-US"/>
        </a:p>
      </dgm:t>
    </dgm:pt>
    <dgm:pt modelId="{F809928A-8238-4D04-BD8C-4FEDDBD59AA3}" type="sibTrans" cxnId="{3D312BA4-AFCD-4908-B627-D033EEF85D94}">
      <dgm:prSet/>
      <dgm:spPr/>
      <dgm:t>
        <a:bodyPr/>
        <a:lstStyle/>
        <a:p>
          <a:endParaRPr lang="en-US"/>
        </a:p>
      </dgm:t>
    </dgm:pt>
    <dgm:pt modelId="{C653BF4C-1C1B-449C-8A82-B7C8965E653A}">
      <dgm:prSet/>
      <dgm:spPr/>
      <dgm:t>
        <a:bodyPr/>
        <a:lstStyle/>
        <a:p>
          <a:r>
            <a:rPr lang="fr-CA"/>
            <a:t>Profil </a:t>
          </a:r>
          <a:endParaRPr lang="en-US"/>
        </a:p>
      </dgm:t>
    </dgm:pt>
    <dgm:pt modelId="{38BD27B0-EAE6-4BE5-AD71-49C78ECA046D}" type="parTrans" cxnId="{5EC184EE-7543-48B1-86DE-1FA3B575EFB7}">
      <dgm:prSet/>
      <dgm:spPr/>
      <dgm:t>
        <a:bodyPr/>
        <a:lstStyle/>
        <a:p>
          <a:endParaRPr lang="en-US"/>
        </a:p>
      </dgm:t>
    </dgm:pt>
    <dgm:pt modelId="{61951D42-788B-44FD-8355-23A3BCF3BBA7}" type="sibTrans" cxnId="{5EC184EE-7543-48B1-86DE-1FA3B575EFB7}">
      <dgm:prSet/>
      <dgm:spPr/>
      <dgm:t>
        <a:bodyPr/>
        <a:lstStyle/>
        <a:p>
          <a:endParaRPr lang="en-US"/>
        </a:p>
      </dgm:t>
    </dgm:pt>
    <dgm:pt modelId="{218966ED-AAE7-4C70-85D3-2383E297C7F7}">
      <dgm:prSet/>
      <dgm:spPr/>
      <dgm:t>
        <a:bodyPr/>
        <a:lstStyle/>
        <a:p>
          <a:r>
            <a:rPr lang="fr-CA"/>
            <a:t>Gestion des utilisateurs </a:t>
          </a:r>
          <a:endParaRPr lang="en-US"/>
        </a:p>
      </dgm:t>
    </dgm:pt>
    <dgm:pt modelId="{646700AC-8DEB-463A-B5A3-35F9AA9DE638}" type="parTrans" cxnId="{7BA3DBD7-FCF6-4D78-A82E-3C1B762B84F6}">
      <dgm:prSet/>
      <dgm:spPr/>
      <dgm:t>
        <a:bodyPr/>
        <a:lstStyle/>
        <a:p>
          <a:endParaRPr lang="en-US"/>
        </a:p>
      </dgm:t>
    </dgm:pt>
    <dgm:pt modelId="{D4F6FCC7-2E20-47FD-AAE2-86B2E50D0D38}" type="sibTrans" cxnId="{7BA3DBD7-FCF6-4D78-A82E-3C1B762B84F6}">
      <dgm:prSet/>
      <dgm:spPr/>
      <dgm:t>
        <a:bodyPr/>
        <a:lstStyle/>
        <a:p>
          <a:endParaRPr lang="en-US"/>
        </a:p>
      </dgm:t>
    </dgm:pt>
    <dgm:pt modelId="{90FDFFE6-BE5A-4279-9983-DBC9FD071C34}">
      <dgm:prSet/>
      <dgm:spPr/>
      <dgm:t>
        <a:bodyPr/>
        <a:lstStyle/>
        <a:p>
          <a:r>
            <a:rPr lang="fr-CA"/>
            <a:t>Inscription</a:t>
          </a:r>
          <a:endParaRPr lang="en-US"/>
        </a:p>
      </dgm:t>
    </dgm:pt>
    <dgm:pt modelId="{00C17E08-ADDE-45BB-B400-A1BB426325DF}" type="parTrans" cxnId="{048567D7-8A0E-49B8-ADD0-D2E2AB718666}">
      <dgm:prSet/>
      <dgm:spPr/>
      <dgm:t>
        <a:bodyPr/>
        <a:lstStyle/>
        <a:p>
          <a:endParaRPr lang="en-US"/>
        </a:p>
      </dgm:t>
    </dgm:pt>
    <dgm:pt modelId="{87B121B8-646B-4932-BFEC-B254E0F31F0C}" type="sibTrans" cxnId="{048567D7-8A0E-49B8-ADD0-D2E2AB718666}">
      <dgm:prSet/>
      <dgm:spPr/>
      <dgm:t>
        <a:bodyPr/>
        <a:lstStyle/>
        <a:p>
          <a:endParaRPr lang="en-US"/>
        </a:p>
      </dgm:t>
    </dgm:pt>
    <dgm:pt modelId="{3AC66A56-CF5A-4F42-A3A6-0A01F8C914FD}">
      <dgm:prSet/>
      <dgm:spPr/>
      <dgm:t>
        <a:bodyPr/>
        <a:lstStyle/>
        <a:p>
          <a:r>
            <a:rPr lang="fr-CA"/>
            <a:t>Connexion </a:t>
          </a:r>
          <a:endParaRPr lang="en-US"/>
        </a:p>
      </dgm:t>
    </dgm:pt>
    <dgm:pt modelId="{3555EE2E-4E7C-4105-9D13-307E74B8588E}" type="parTrans" cxnId="{EBD0AF20-4DD8-4592-AC72-AC0F8B0BA63F}">
      <dgm:prSet/>
      <dgm:spPr/>
      <dgm:t>
        <a:bodyPr/>
        <a:lstStyle/>
        <a:p>
          <a:endParaRPr lang="en-US"/>
        </a:p>
      </dgm:t>
    </dgm:pt>
    <dgm:pt modelId="{DDD14E33-0B18-4599-B897-014A61638FFC}" type="sibTrans" cxnId="{EBD0AF20-4DD8-4592-AC72-AC0F8B0BA63F}">
      <dgm:prSet/>
      <dgm:spPr/>
      <dgm:t>
        <a:bodyPr/>
        <a:lstStyle/>
        <a:p>
          <a:endParaRPr lang="en-US"/>
        </a:p>
      </dgm:t>
    </dgm:pt>
    <dgm:pt modelId="{21373D0E-3C4C-491B-808B-5615D1526EFE}">
      <dgm:prSet/>
      <dgm:spPr/>
      <dgm:t>
        <a:bodyPr/>
        <a:lstStyle/>
        <a:p>
          <a:r>
            <a:rPr lang="fr-CA"/>
            <a:t>Logique derriere les boutons selon le role </a:t>
          </a:r>
          <a:endParaRPr lang="en-US"/>
        </a:p>
      </dgm:t>
    </dgm:pt>
    <dgm:pt modelId="{035BD7A5-1621-4718-9F31-0CFBC6E81187}" type="parTrans" cxnId="{8B1DAB87-D21D-4179-9E3D-775D57E4B553}">
      <dgm:prSet/>
      <dgm:spPr/>
      <dgm:t>
        <a:bodyPr/>
        <a:lstStyle/>
        <a:p>
          <a:endParaRPr lang="en-US"/>
        </a:p>
      </dgm:t>
    </dgm:pt>
    <dgm:pt modelId="{ED98D68C-5C14-4204-9074-144901D05832}" type="sibTrans" cxnId="{8B1DAB87-D21D-4179-9E3D-775D57E4B553}">
      <dgm:prSet/>
      <dgm:spPr/>
      <dgm:t>
        <a:bodyPr/>
        <a:lstStyle/>
        <a:p>
          <a:endParaRPr lang="en-US"/>
        </a:p>
      </dgm:t>
    </dgm:pt>
    <dgm:pt modelId="{04888A39-E7A0-4D46-B73A-AE5420714B37}">
      <dgm:prSet/>
      <dgm:spPr/>
      <dgm:t>
        <a:bodyPr/>
        <a:lstStyle/>
        <a:p>
          <a:r>
            <a:rPr lang="fr-CA"/>
            <a:t>Logique d’Affichage et de privilege selon le role </a:t>
          </a:r>
          <a:endParaRPr lang="en-US"/>
        </a:p>
      </dgm:t>
    </dgm:pt>
    <dgm:pt modelId="{0C0B8C12-A4DD-4249-85E2-9A902092C4F1}" type="parTrans" cxnId="{90EBCA4D-1895-417B-A6FA-40A2F968E825}">
      <dgm:prSet/>
      <dgm:spPr/>
      <dgm:t>
        <a:bodyPr/>
        <a:lstStyle/>
        <a:p>
          <a:endParaRPr lang="en-US"/>
        </a:p>
      </dgm:t>
    </dgm:pt>
    <dgm:pt modelId="{5B313412-D789-4E47-A721-63CD9D53B9DE}" type="sibTrans" cxnId="{90EBCA4D-1895-417B-A6FA-40A2F968E825}">
      <dgm:prSet/>
      <dgm:spPr/>
      <dgm:t>
        <a:bodyPr/>
        <a:lstStyle/>
        <a:p>
          <a:endParaRPr lang="en-US"/>
        </a:p>
      </dgm:t>
    </dgm:pt>
    <dgm:pt modelId="{AAC2919E-B6FF-43AE-BEC4-73264F4A619C}">
      <dgm:prSet/>
      <dgm:spPr/>
      <dgm:t>
        <a:bodyPr/>
        <a:lstStyle/>
        <a:p>
          <a:r>
            <a:rPr lang="fr-CA"/>
            <a:t>Action fictive du paiement </a:t>
          </a:r>
          <a:endParaRPr lang="en-US"/>
        </a:p>
      </dgm:t>
    </dgm:pt>
    <dgm:pt modelId="{2E222807-6511-41AA-A813-331B022BADD8}" type="parTrans" cxnId="{B79DA2C5-71F7-418E-BC21-030F33F1CD86}">
      <dgm:prSet/>
      <dgm:spPr/>
      <dgm:t>
        <a:bodyPr/>
        <a:lstStyle/>
        <a:p>
          <a:endParaRPr lang="en-US"/>
        </a:p>
      </dgm:t>
    </dgm:pt>
    <dgm:pt modelId="{EBEFE7BB-39CA-4126-A03E-A9902F5A0FB1}" type="sibTrans" cxnId="{B79DA2C5-71F7-418E-BC21-030F33F1CD86}">
      <dgm:prSet/>
      <dgm:spPr/>
      <dgm:t>
        <a:bodyPr/>
        <a:lstStyle/>
        <a:p>
          <a:endParaRPr lang="en-US"/>
        </a:p>
      </dgm:t>
    </dgm:pt>
    <dgm:pt modelId="{525DD764-A9F3-4A89-A1F1-6AABE655E90C}">
      <dgm:prSet/>
      <dgm:spPr/>
      <dgm:t>
        <a:bodyPr/>
        <a:lstStyle/>
        <a:p>
          <a:r>
            <a:rPr lang="fr-CA"/>
            <a:t>Historique </a:t>
          </a:r>
          <a:endParaRPr lang="en-US"/>
        </a:p>
      </dgm:t>
    </dgm:pt>
    <dgm:pt modelId="{C035AA3E-6CCE-488F-968A-3D9EAFB5B311}" type="parTrans" cxnId="{299267C0-4984-42F6-AB98-4027E390FC50}">
      <dgm:prSet/>
      <dgm:spPr/>
      <dgm:t>
        <a:bodyPr/>
        <a:lstStyle/>
        <a:p>
          <a:endParaRPr lang="en-US"/>
        </a:p>
      </dgm:t>
    </dgm:pt>
    <dgm:pt modelId="{16630CEF-E4AB-4CEE-9349-E0622E49392F}" type="sibTrans" cxnId="{299267C0-4984-42F6-AB98-4027E390FC50}">
      <dgm:prSet/>
      <dgm:spPr/>
      <dgm:t>
        <a:bodyPr/>
        <a:lstStyle/>
        <a:p>
          <a:endParaRPr lang="en-US"/>
        </a:p>
      </dgm:t>
    </dgm:pt>
    <dgm:pt modelId="{AAB093C8-5352-416D-9C5F-AE0A1B0810F2}">
      <dgm:prSet/>
      <dgm:spPr/>
      <dgm:t>
        <a:bodyPr/>
        <a:lstStyle/>
        <a:p>
          <a:r>
            <a:rPr lang="fr-CA"/>
            <a:t>Chatbox avec l’IA </a:t>
          </a:r>
          <a:endParaRPr lang="en-US"/>
        </a:p>
      </dgm:t>
    </dgm:pt>
    <dgm:pt modelId="{ABE1F38E-7C0E-46BA-8A1D-A1CAFE2C4080}" type="parTrans" cxnId="{12915A61-206E-4412-8C79-B3C2263CCC59}">
      <dgm:prSet/>
      <dgm:spPr/>
      <dgm:t>
        <a:bodyPr/>
        <a:lstStyle/>
        <a:p>
          <a:endParaRPr lang="en-US"/>
        </a:p>
      </dgm:t>
    </dgm:pt>
    <dgm:pt modelId="{1AF7F761-EB86-4BBC-9CE5-CF26CFFF4F66}" type="sibTrans" cxnId="{12915A61-206E-4412-8C79-B3C2263CCC59}">
      <dgm:prSet/>
      <dgm:spPr/>
      <dgm:t>
        <a:bodyPr/>
        <a:lstStyle/>
        <a:p>
          <a:endParaRPr lang="en-US"/>
        </a:p>
      </dgm:t>
    </dgm:pt>
    <dgm:pt modelId="{028610BB-179F-4342-9065-3DD1BF3A9C22}">
      <dgm:prSet/>
      <dgm:spPr/>
      <dgm:t>
        <a:bodyPr/>
        <a:lstStyle/>
        <a:p>
          <a:r>
            <a:rPr lang="fr-CA"/>
            <a:t>API REST pour la gestion des utilisateurs et roles </a:t>
          </a:r>
          <a:endParaRPr lang="en-US"/>
        </a:p>
      </dgm:t>
    </dgm:pt>
    <dgm:pt modelId="{F5D2C4EB-498D-4DBA-871A-374D8A6ADB37}" type="parTrans" cxnId="{1EE86022-5AC9-49E7-846D-5B50E0C7F43C}">
      <dgm:prSet/>
      <dgm:spPr/>
      <dgm:t>
        <a:bodyPr/>
        <a:lstStyle/>
        <a:p>
          <a:endParaRPr lang="en-US"/>
        </a:p>
      </dgm:t>
    </dgm:pt>
    <dgm:pt modelId="{CFFEDC6F-1CEC-4B32-9DD5-98531F38C38F}" type="sibTrans" cxnId="{1EE86022-5AC9-49E7-846D-5B50E0C7F43C}">
      <dgm:prSet/>
      <dgm:spPr/>
      <dgm:t>
        <a:bodyPr/>
        <a:lstStyle/>
        <a:p>
          <a:endParaRPr lang="en-US"/>
        </a:p>
      </dgm:t>
    </dgm:pt>
    <dgm:pt modelId="{415D0324-F25C-487F-A135-2C9732AC0192}">
      <dgm:prSet/>
      <dgm:spPr/>
      <dgm:t>
        <a:bodyPr/>
        <a:lstStyle/>
        <a:p>
          <a:r>
            <a:rPr lang="fr-CA"/>
            <a:t>API d’Ollama (une IA) </a:t>
          </a:r>
          <a:endParaRPr lang="en-US"/>
        </a:p>
      </dgm:t>
    </dgm:pt>
    <dgm:pt modelId="{54C50A61-4F39-44F1-A3F2-07ED72F55595}" type="parTrans" cxnId="{C2C33829-0152-4E8F-ABF3-8CE87DE790B4}">
      <dgm:prSet/>
      <dgm:spPr/>
      <dgm:t>
        <a:bodyPr/>
        <a:lstStyle/>
        <a:p>
          <a:endParaRPr lang="en-US"/>
        </a:p>
      </dgm:t>
    </dgm:pt>
    <dgm:pt modelId="{10C50F77-5DB2-4E62-AC29-8BD2F6C83E75}" type="sibTrans" cxnId="{C2C33829-0152-4E8F-ABF3-8CE87DE790B4}">
      <dgm:prSet/>
      <dgm:spPr/>
      <dgm:t>
        <a:bodyPr/>
        <a:lstStyle/>
        <a:p>
          <a:endParaRPr lang="en-US"/>
        </a:p>
      </dgm:t>
    </dgm:pt>
    <dgm:pt modelId="{69072F14-EB94-4868-B38B-9FC5E3C1D805}">
      <dgm:prSet/>
      <dgm:spPr/>
      <dgm:t>
        <a:bodyPr/>
        <a:lstStyle/>
        <a:p>
          <a:r>
            <a:rPr lang="fr-CA"/>
            <a:t>Utilisation de la librairie Chart.js pour les graphiques </a:t>
          </a:r>
          <a:endParaRPr lang="en-US"/>
        </a:p>
      </dgm:t>
    </dgm:pt>
    <dgm:pt modelId="{384C7F39-EDE7-45BD-93B5-D5CDF851A978}" type="parTrans" cxnId="{593F97DD-CCA2-4B16-8C56-7B8A9FB23097}">
      <dgm:prSet/>
      <dgm:spPr/>
      <dgm:t>
        <a:bodyPr/>
        <a:lstStyle/>
        <a:p>
          <a:endParaRPr lang="en-US"/>
        </a:p>
      </dgm:t>
    </dgm:pt>
    <dgm:pt modelId="{93B035B7-8B1A-42EC-AFD1-1097CA63058E}" type="sibTrans" cxnId="{593F97DD-CCA2-4B16-8C56-7B8A9FB23097}">
      <dgm:prSet/>
      <dgm:spPr/>
      <dgm:t>
        <a:bodyPr/>
        <a:lstStyle/>
        <a:p>
          <a:endParaRPr lang="en-US"/>
        </a:p>
      </dgm:t>
    </dgm:pt>
    <dgm:pt modelId="{6C1519B9-6959-48B2-BF90-6D6FA28AAABB}">
      <dgm:prSet/>
      <dgm:spPr/>
      <dgm:t>
        <a:bodyPr/>
        <a:lstStyle/>
        <a:p>
          <a:r>
            <a:rPr lang="fr-CA"/>
            <a:t>Utilisateur(Controller, entitie, Repository, Service) </a:t>
          </a:r>
          <a:endParaRPr lang="en-US"/>
        </a:p>
      </dgm:t>
    </dgm:pt>
    <dgm:pt modelId="{6F67799B-0FED-4E57-BDAE-90BF815730AC}" type="parTrans" cxnId="{0944D81A-3658-452A-8244-94FCA5A94D5F}">
      <dgm:prSet/>
      <dgm:spPr/>
      <dgm:t>
        <a:bodyPr/>
        <a:lstStyle/>
        <a:p>
          <a:endParaRPr lang="en-US"/>
        </a:p>
      </dgm:t>
    </dgm:pt>
    <dgm:pt modelId="{149F70E3-1F51-4958-BA2C-9DA426CE68C9}" type="sibTrans" cxnId="{0944D81A-3658-452A-8244-94FCA5A94D5F}">
      <dgm:prSet/>
      <dgm:spPr/>
      <dgm:t>
        <a:bodyPr/>
        <a:lstStyle/>
        <a:p>
          <a:endParaRPr lang="en-US"/>
        </a:p>
      </dgm:t>
    </dgm:pt>
    <dgm:pt modelId="{B7DF5222-3121-4D31-BB15-81403066B64D}">
      <dgm:prSet/>
      <dgm:spPr/>
      <dgm:t>
        <a:bodyPr/>
        <a:lstStyle/>
        <a:p>
          <a:r>
            <a:rPr lang="fr-CA"/>
            <a:t>Role (Controller, entitie, Repository, Service) </a:t>
          </a:r>
          <a:endParaRPr lang="en-US"/>
        </a:p>
      </dgm:t>
    </dgm:pt>
    <dgm:pt modelId="{7313AD1B-C8B1-4A98-B9D9-72E9D6224D52}" type="parTrans" cxnId="{61DF8A69-267B-44C8-BD02-C9FF56C9B35E}">
      <dgm:prSet/>
      <dgm:spPr/>
      <dgm:t>
        <a:bodyPr/>
        <a:lstStyle/>
        <a:p>
          <a:endParaRPr lang="en-US"/>
        </a:p>
      </dgm:t>
    </dgm:pt>
    <dgm:pt modelId="{DC5B3182-5D49-4EE4-8EB4-84C9C8322506}" type="sibTrans" cxnId="{61DF8A69-267B-44C8-BD02-C9FF56C9B35E}">
      <dgm:prSet/>
      <dgm:spPr/>
      <dgm:t>
        <a:bodyPr/>
        <a:lstStyle/>
        <a:p>
          <a:endParaRPr lang="en-US"/>
        </a:p>
      </dgm:t>
    </dgm:pt>
    <dgm:pt modelId="{88D8E889-C9B4-49A4-AA42-9ABA6A1747D9}">
      <dgm:prSet/>
      <dgm:spPr/>
      <dgm:t>
        <a:bodyPr/>
        <a:lstStyle/>
        <a:p>
          <a:r>
            <a:rPr lang="fr-CA"/>
            <a:t>CommandeController pour les affichages </a:t>
          </a:r>
          <a:endParaRPr lang="en-US"/>
        </a:p>
      </dgm:t>
    </dgm:pt>
    <dgm:pt modelId="{CC200FBE-FBBA-4EC6-A647-A56B64F0F703}" type="parTrans" cxnId="{8BCBE3A0-7EA2-4268-94A9-F52BCC646F2B}">
      <dgm:prSet/>
      <dgm:spPr/>
      <dgm:t>
        <a:bodyPr/>
        <a:lstStyle/>
        <a:p>
          <a:endParaRPr lang="en-US"/>
        </a:p>
      </dgm:t>
    </dgm:pt>
    <dgm:pt modelId="{53BB22A1-67DD-49F2-B41F-0160E64FFDCE}" type="sibTrans" cxnId="{8BCBE3A0-7EA2-4268-94A9-F52BCC646F2B}">
      <dgm:prSet/>
      <dgm:spPr/>
      <dgm:t>
        <a:bodyPr/>
        <a:lstStyle/>
        <a:p>
          <a:endParaRPr lang="en-US"/>
        </a:p>
      </dgm:t>
    </dgm:pt>
    <dgm:pt modelId="{6AD75D39-C204-48E5-84C2-14B19C8F83E6}">
      <dgm:prSet/>
      <dgm:spPr/>
      <dgm:t>
        <a:bodyPr/>
        <a:lstStyle/>
        <a:p>
          <a:r>
            <a:rPr lang="fr-CA"/>
            <a:t>SQL  </a:t>
          </a:r>
          <a:endParaRPr lang="en-US"/>
        </a:p>
      </dgm:t>
    </dgm:pt>
    <dgm:pt modelId="{AE7232A0-C1B0-4F5A-B60D-AB0467B7FA45}" type="parTrans" cxnId="{18E0BCC2-ABA2-4A38-A5D6-E4806F022B6C}">
      <dgm:prSet/>
      <dgm:spPr/>
      <dgm:t>
        <a:bodyPr/>
        <a:lstStyle/>
        <a:p>
          <a:endParaRPr lang="en-US"/>
        </a:p>
      </dgm:t>
    </dgm:pt>
    <dgm:pt modelId="{C06AF183-8044-4FBE-B5E6-04573AF223EC}" type="sibTrans" cxnId="{18E0BCC2-ABA2-4A38-A5D6-E4806F022B6C}">
      <dgm:prSet/>
      <dgm:spPr/>
      <dgm:t>
        <a:bodyPr/>
        <a:lstStyle/>
        <a:p>
          <a:endParaRPr lang="en-US"/>
        </a:p>
      </dgm:t>
    </dgm:pt>
    <dgm:pt modelId="{A77A6C6E-1BB9-487F-AF9A-78C6E9142838}">
      <dgm:prSet/>
      <dgm:spPr/>
      <dgm:t>
        <a:bodyPr/>
        <a:lstStyle/>
        <a:p>
          <a:r>
            <a:rPr lang="fr-CA"/>
            <a:t>GlobalControllerAdvice s’occupe de l’utilisateur connecté </a:t>
          </a:r>
          <a:endParaRPr lang="en-US"/>
        </a:p>
      </dgm:t>
    </dgm:pt>
    <dgm:pt modelId="{F02A5437-78DE-4A93-B9E9-EBD2DB984F20}" type="parTrans" cxnId="{AF1D12DB-9B74-43DB-8E64-8F01C68984D1}">
      <dgm:prSet/>
      <dgm:spPr/>
      <dgm:t>
        <a:bodyPr/>
        <a:lstStyle/>
        <a:p>
          <a:endParaRPr lang="en-US"/>
        </a:p>
      </dgm:t>
    </dgm:pt>
    <dgm:pt modelId="{98963B7D-CCD5-4CAF-A818-6F50049B75FF}" type="sibTrans" cxnId="{AF1D12DB-9B74-43DB-8E64-8F01C68984D1}">
      <dgm:prSet/>
      <dgm:spPr/>
      <dgm:t>
        <a:bodyPr/>
        <a:lstStyle/>
        <a:p>
          <a:endParaRPr lang="en-US"/>
        </a:p>
      </dgm:t>
    </dgm:pt>
    <dgm:pt modelId="{5188BADA-30B7-492F-87EB-49BED5C2E22F}" type="pres">
      <dgm:prSet presAssocID="{E2F662E9-BB68-4A57-8925-B6B64F2DF787}" presName="Name0" presStyleCnt="0">
        <dgm:presLayoutVars>
          <dgm:dir/>
          <dgm:resizeHandles val="exact"/>
        </dgm:presLayoutVars>
      </dgm:prSet>
      <dgm:spPr/>
    </dgm:pt>
    <dgm:pt modelId="{0502BA54-F1A0-4262-8A01-6B30BA7AA06A}" type="pres">
      <dgm:prSet presAssocID="{B36F6EDB-6C2A-4606-AB16-4F3FEB8DDDA0}" presName="node" presStyleLbl="node1" presStyleIdx="0" presStyleCnt="21">
        <dgm:presLayoutVars>
          <dgm:bulletEnabled val="1"/>
        </dgm:presLayoutVars>
      </dgm:prSet>
      <dgm:spPr/>
    </dgm:pt>
    <dgm:pt modelId="{020E8ADC-297B-4323-9383-0BBA3EBEA954}" type="pres">
      <dgm:prSet presAssocID="{6C759961-CE35-4E2E-B731-3BFB1E277CAF}" presName="sibTrans" presStyleLbl="sibTrans1D1" presStyleIdx="0" presStyleCnt="20"/>
      <dgm:spPr/>
    </dgm:pt>
    <dgm:pt modelId="{485509EA-7FAF-4345-A423-65E1BC4604B9}" type="pres">
      <dgm:prSet presAssocID="{6C759961-CE35-4E2E-B731-3BFB1E277CAF}" presName="connectorText" presStyleLbl="sibTrans1D1" presStyleIdx="0" presStyleCnt="20"/>
      <dgm:spPr/>
    </dgm:pt>
    <dgm:pt modelId="{3CF75AAD-909F-474C-ADB6-1966F6BFBF36}" type="pres">
      <dgm:prSet presAssocID="{F833A06A-D223-47F5-B35F-1EC3978CB8DF}" presName="node" presStyleLbl="node1" presStyleIdx="1" presStyleCnt="21">
        <dgm:presLayoutVars>
          <dgm:bulletEnabled val="1"/>
        </dgm:presLayoutVars>
      </dgm:prSet>
      <dgm:spPr/>
    </dgm:pt>
    <dgm:pt modelId="{C4640EC0-E1D8-41E6-B2B8-91743052F188}" type="pres">
      <dgm:prSet presAssocID="{9D7720EF-4585-421E-AC11-A14E09C7E8EF}" presName="sibTrans" presStyleLbl="sibTrans1D1" presStyleIdx="1" presStyleCnt="20"/>
      <dgm:spPr/>
    </dgm:pt>
    <dgm:pt modelId="{642449B3-11B2-4655-9709-8C60A68E89A7}" type="pres">
      <dgm:prSet presAssocID="{9D7720EF-4585-421E-AC11-A14E09C7E8EF}" presName="connectorText" presStyleLbl="sibTrans1D1" presStyleIdx="1" presStyleCnt="20"/>
      <dgm:spPr/>
    </dgm:pt>
    <dgm:pt modelId="{35B5BB1E-6D5D-40C2-A3E2-18E671B35B4A}" type="pres">
      <dgm:prSet presAssocID="{9D067C53-BD4B-40CE-8C3D-9AB4E88D3147}" presName="node" presStyleLbl="node1" presStyleIdx="2" presStyleCnt="21">
        <dgm:presLayoutVars>
          <dgm:bulletEnabled val="1"/>
        </dgm:presLayoutVars>
      </dgm:prSet>
      <dgm:spPr/>
    </dgm:pt>
    <dgm:pt modelId="{27FECDD8-44C2-4703-9CD2-104C9A47F28C}" type="pres">
      <dgm:prSet presAssocID="{8B3B22BD-B8AA-491B-9468-C810D8E53AA1}" presName="sibTrans" presStyleLbl="sibTrans1D1" presStyleIdx="2" presStyleCnt="20"/>
      <dgm:spPr/>
    </dgm:pt>
    <dgm:pt modelId="{ACB7AF16-D28B-4011-A00A-EBD0DF0E340C}" type="pres">
      <dgm:prSet presAssocID="{8B3B22BD-B8AA-491B-9468-C810D8E53AA1}" presName="connectorText" presStyleLbl="sibTrans1D1" presStyleIdx="2" presStyleCnt="20"/>
      <dgm:spPr/>
    </dgm:pt>
    <dgm:pt modelId="{B8D629A7-1097-45EA-9388-6EA090D9F27B}" type="pres">
      <dgm:prSet presAssocID="{B90EE676-DB40-4B56-9AE8-30D6CA5C3720}" presName="node" presStyleLbl="node1" presStyleIdx="3" presStyleCnt="21">
        <dgm:presLayoutVars>
          <dgm:bulletEnabled val="1"/>
        </dgm:presLayoutVars>
      </dgm:prSet>
      <dgm:spPr/>
    </dgm:pt>
    <dgm:pt modelId="{CA15DBBE-5550-4360-851D-F555986921A0}" type="pres">
      <dgm:prSet presAssocID="{F809928A-8238-4D04-BD8C-4FEDDBD59AA3}" presName="sibTrans" presStyleLbl="sibTrans1D1" presStyleIdx="3" presStyleCnt="20"/>
      <dgm:spPr/>
    </dgm:pt>
    <dgm:pt modelId="{FD360DF0-20F1-4A5F-9B2E-673CF5F41A89}" type="pres">
      <dgm:prSet presAssocID="{F809928A-8238-4D04-BD8C-4FEDDBD59AA3}" presName="connectorText" presStyleLbl="sibTrans1D1" presStyleIdx="3" presStyleCnt="20"/>
      <dgm:spPr/>
    </dgm:pt>
    <dgm:pt modelId="{DAEB4D87-7E92-427D-958A-D0B78585EA88}" type="pres">
      <dgm:prSet presAssocID="{C653BF4C-1C1B-449C-8A82-B7C8965E653A}" presName="node" presStyleLbl="node1" presStyleIdx="4" presStyleCnt="21">
        <dgm:presLayoutVars>
          <dgm:bulletEnabled val="1"/>
        </dgm:presLayoutVars>
      </dgm:prSet>
      <dgm:spPr/>
    </dgm:pt>
    <dgm:pt modelId="{291445A6-8107-435B-A3F6-2979EB43F03F}" type="pres">
      <dgm:prSet presAssocID="{61951D42-788B-44FD-8355-23A3BCF3BBA7}" presName="sibTrans" presStyleLbl="sibTrans1D1" presStyleIdx="4" presStyleCnt="20"/>
      <dgm:spPr/>
    </dgm:pt>
    <dgm:pt modelId="{57930295-F170-49D5-97D1-9405713E347D}" type="pres">
      <dgm:prSet presAssocID="{61951D42-788B-44FD-8355-23A3BCF3BBA7}" presName="connectorText" presStyleLbl="sibTrans1D1" presStyleIdx="4" presStyleCnt="20"/>
      <dgm:spPr/>
    </dgm:pt>
    <dgm:pt modelId="{1F3700FA-BBB8-4CB6-90B3-BCD879A34B31}" type="pres">
      <dgm:prSet presAssocID="{218966ED-AAE7-4C70-85D3-2383E297C7F7}" presName="node" presStyleLbl="node1" presStyleIdx="5" presStyleCnt="21">
        <dgm:presLayoutVars>
          <dgm:bulletEnabled val="1"/>
        </dgm:presLayoutVars>
      </dgm:prSet>
      <dgm:spPr/>
    </dgm:pt>
    <dgm:pt modelId="{5C8F803C-C70D-4876-BEAA-84973E19B574}" type="pres">
      <dgm:prSet presAssocID="{D4F6FCC7-2E20-47FD-AAE2-86B2E50D0D38}" presName="sibTrans" presStyleLbl="sibTrans1D1" presStyleIdx="5" presStyleCnt="20"/>
      <dgm:spPr/>
    </dgm:pt>
    <dgm:pt modelId="{2E3CA004-4557-4BD0-9EC9-60F451A87DD8}" type="pres">
      <dgm:prSet presAssocID="{D4F6FCC7-2E20-47FD-AAE2-86B2E50D0D38}" presName="connectorText" presStyleLbl="sibTrans1D1" presStyleIdx="5" presStyleCnt="20"/>
      <dgm:spPr/>
    </dgm:pt>
    <dgm:pt modelId="{2612A837-AB11-4C64-A3FD-252D46D95A92}" type="pres">
      <dgm:prSet presAssocID="{90FDFFE6-BE5A-4279-9983-DBC9FD071C34}" presName="node" presStyleLbl="node1" presStyleIdx="6" presStyleCnt="21">
        <dgm:presLayoutVars>
          <dgm:bulletEnabled val="1"/>
        </dgm:presLayoutVars>
      </dgm:prSet>
      <dgm:spPr/>
    </dgm:pt>
    <dgm:pt modelId="{99B65B0B-CDC4-44D4-B1F7-A0145E3CA4E2}" type="pres">
      <dgm:prSet presAssocID="{87B121B8-646B-4932-BFEC-B254E0F31F0C}" presName="sibTrans" presStyleLbl="sibTrans1D1" presStyleIdx="6" presStyleCnt="20"/>
      <dgm:spPr/>
    </dgm:pt>
    <dgm:pt modelId="{628577E6-97B2-4AF7-B4D9-0CA7B7178953}" type="pres">
      <dgm:prSet presAssocID="{87B121B8-646B-4932-BFEC-B254E0F31F0C}" presName="connectorText" presStyleLbl="sibTrans1D1" presStyleIdx="6" presStyleCnt="20"/>
      <dgm:spPr/>
    </dgm:pt>
    <dgm:pt modelId="{D21B4D32-4651-4BEF-99FF-46C8D4BF0DE1}" type="pres">
      <dgm:prSet presAssocID="{3AC66A56-CF5A-4F42-A3A6-0A01F8C914FD}" presName="node" presStyleLbl="node1" presStyleIdx="7" presStyleCnt="21">
        <dgm:presLayoutVars>
          <dgm:bulletEnabled val="1"/>
        </dgm:presLayoutVars>
      </dgm:prSet>
      <dgm:spPr/>
    </dgm:pt>
    <dgm:pt modelId="{F3765B23-D886-42B8-9149-4273388DEDB3}" type="pres">
      <dgm:prSet presAssocID="{DDD14E33-0B18-4599-B897-014A61638FFC}" presName="sibTrans" presStyleLbl="sibTrans1D1" presStyleIdx="7" presStyleCnt="20"/>
      <dgm:spPr/>
    </dgm:pt>
    <dgm:pt modelId="{3B69AC27-B380-491C-A63B-17EA6F7F250A}" type="pres">
      <dgm:prSet presAssocID="{DDD14E33-0B18-4599-B897-014A61638FFC}" presName="connectorText" presStyleLbl="sibTrans1D1" presStyleIdx="7" presStyleCnt="20"/>
      <dgm:spPr/>
    </dgm:pt>
    <dgm:pt modelId="{A72177CD-72DE-4E6B-8874-5DEEEEE1DF01}" type="pres">
      <dgm:prSet presAssocID="{21373D0E-3C4C-491B-808B-5615D1526EFE}" presName="node" presStyleLbl="node1" presStyleIdx="8" presStyleCnt="21">
        <dgm:presLayoutVars>
          <dgm:bulletEnabled val="1"/>
        </dgm:presLayoutVars>
      </dgm:prSet>
      <dgm:spPr/>
    </dgm:pt>
    <dgm:pt modelId="{B6C89B94-C661-40D4-94AF-E7BA3A2AC337}" type="pres">
      <dgm:prSet presAssocID="{ED98D68C-5C14-4204-9074-144901D05832}" presName="sibTrans" presStyleLbl="sibTrans1D1" presStyleIdx="8" presStyleCnt="20"/>
      <dgm:spPr/>
    </dgm:pt>
    <dgm:pt modelId="{3706DDB3-B7D5-4D35-BF37-629AA8DE93F6}" type="pres">
      <dgm:prSet presAssocID="{ED98D68C-5C14-4204-9074-144901D05832}" presName="connectorText" presStyleLbl="sibTrans1D1" presStyleIdx="8" presStyleCnt="20"/>
      <dgm:spPr/>
    </dgm:pt>
    <dgm:pt modelId="{C535CE71-35E3-4DE7-8C8D-38AE4437309B}" type="pres">
      <dgm:prSet presAssocID="{04888A39-E7A0-4D46-B73A-AE5420714B37}" presName="node" presStyleLbl="node1" presStyleIdx="9" presStyleCnt="21">
        <dgm:presLayoutVars>
          <dgm:bulletEnabled val="1"/>
        </dgm:presLayoutVars>
      </dgm:prSet>
      <dgm:spPr/>
    </dgm:pt>
    <dgm:pt modelId="{22FB2482-A3A0-4AC6-9A79-DC6E355D237E}" type="pres">
      <dgm:prSet presAssocID="{5B313412-D789-4E47-A721-63CD9D53B9DE}" presName="sibTrans" presStyleLbl="sibTrans1D1" presStyleIdx="9" presStyleCnt="20"/>
      <dgm:spPr/>
    </dgm:pt>
    <dgm:pt modelId="{60D4D10C-D793-40A3-8A2A-5A9040C0DE5F}" type="pres">
      <dgm:prSet presAssocID="{5B313412-D789-4E47-A721-63CD9D53B9DE}" presName="connectorText" presStyleLbl="sibTrans1D1" presStyleIdx="9" presStyleCnt="20"/>
      <dgm:spPr/>
    </dgm:pt>
    <dgm:pt modelId="{E5359C75-F604-4365-95A5-6D4256CF7961}" type="pres">
      <dgm:prSet presAssocID="{AAC2919E-B6FF-43AE-BEC4-73264F4A619C}" presName="node" presStyleLbl="node1" presStyleIdx="10" presStyleCnt="21">
        <dgm:presLayoutVars>
          <dgm:bulletEnabled val="1"/>
        </dgm:presLayoutVars>
      </dgm:prSet>
      <dgm:spPr/>
    </dgm:pt>
    <dgm:pt modelId="{04A5DCC9-E5E8-4488-8778-D1C5667D3CB0}" type="pres">
      <dgm:prSet presAssocID="{EBEFE7BB-39CA-4126-A03E-A9902F5A0FB1}" presName="sibTrans" presStyleLbl="sibTrans1D1" presStyleIdx="10" presStyleCnt="20"/>
      <dgm:spPr/>
    </dgm:pt>
    <dgm:pt modelId="{24A7FDFF-EC86-456E-8E4E-45BE149B44A6}" type="pres">
      <dgm:prSet presAssocID="{EBEFE7BB-39CA-4126-A03E-A9902F5A0FB1}" presName="connectorText" presStyleLbl="sibTrans1D1" presStyleIdx="10" presStyleCnt="20"/>
      <dgm:spPr/>
    </dgm:pt>
    <dgm:pt modelId="{5D5BCE5B-F380-4E04-AE75-D9977E8AD08B}" type="pres">
      <dgm:prSet presAssocID="{525DD764-A9F3-4A89-A1F1-6AABE655E90C}" presName="node" presStyleLbl="node1" presStyleIdx="11" presStyleCnt="21">
        <dgm:presLayoutVars>
          <dgm:bulletEnabled val="1"/>
        </dgm:presLayoutVars>
      </dgm:prSet>
      <dgm:spPr/>
    </dgm:pt>
    <dgm:pt modelId="{F006E141-DECA-4E12-AD30-72B0F1D694DB}" type="pres">
      <dgm:prSet presAssocID="{16630CEF-E4AB-4CEE-9349-E0622E49392F}" presName="sibTrans" presStyleLbl="sibTrans1D1" presStyleIdx="11" presStyleCnt="20"/>
      <dgm:spPr/>
    </dgm:pt>
    <dgm:pt modelId="{AA2201B9-6458-49BC-BF1F-16AD7F9F5AF7}" type="pres">
      <dgm:prSet presAssocID="{16630CEF-E4AB-4CEE-9349-E0622E49392F}" presName="connectorText" presStyleLbl="sibTrans1D1" presStyleIdx="11" presStyleCnt="20"/>
      <dgm:spPr/>
    </dgm:pt>
    <dgm:pt modelId="{8A8F6B1D-4381-464A-8A42-8D782099A7DE}" type="pres">
      <dgm:prSet presAssocID="{AAB093C8-5352-416D-9C5F-AE0A1B0810F2}" presName="node" presStyleLbl="node1" presStyleIdx="12" presStyleCnt="21">
        <dgm:presLayoutVars>
          <dgm:bulletEnabled val="1"/>
        </dgm:presLayoutVars>
      </dgm:prSet>
      <dgm:spPr/>
    </dgm:pt>
    <dgm:pt modelId="{EDE5E5F2-4EEA-4551-9457-36D6DF2A486B}" type="pres">
      <dgm:prSet presAssocID="{1AF7F761-EB86-4BBC-9CE5-CF26CFFF4F66}" presName="sibTrans" presStyleLbl="sibTrans1D1" presStyleIdx="12" presStyleCnt="20"/>
      <dgm:spPr/>
    </dgm:pt>
    <dgm:pt modelId="{10E9B9A0-FF60-495D-B897-F75CA6AC7999}" type="pres">
      <dgm:prSet presAssocID="{1AF7F761-EB86-4BBC-9CE5-CF26CFFF4F66}" presName="connectorText" presStyleLbl="sibTrans1D1" presStyleIdx="12" presStyleCnt="20"/>
      <dgm:spPr/>
    </dgm:pt>
    <dgm:pt modelId="{9D4994A6-2AB2-4BCC-8D15-6CF3283404BC}" type="pres">
      <dgm:prSet presAssocID="{028610BB-179F-4342-9065-3DD1BF3A9C22}" presName="node" presStyleLbl="node1" presStyleIdx="13" presStyleCnt="21">
        <dgm:presLayoutVars>
          <dgm:bulletEnabled val="1"/>
        </dgm:presLayoutVars>
      </dgm:prSet>
      <dgm:spPr/>
    </dgm:pt>
    <dgm:pt modelId="{DE579414-FAC5-4A22-AE26-C42AEB1E6BC0}" type="pres">
      <dgm:prSet presAssocID="{CFFEDC6F-1CEC-4B32-9DD5-98531F38C38F}" presName="sibTrans" presStyleLbl="sibTrans1D1" presStyleIdx="13" presStyleCnt="20"/>
      <dgm:spPr/>
    </dgm:pt>
    <dgm:pt modelId="{01FBD9CB-43F8-40D7-A752-BD6BE653D3C2}" type="pres">
      <dgm:prSet presAssocID="{CFFEDC6F-1CEC-4B32-9DD5-98531F38C38F}" presName="connectorText" presStyleLbl="sibTrans1D1" presStyleIdx="13" presStyleCnt="20"/>
      <dgm:spPr/>
    </dgm:pt>
    <dgm:pt modelId="{714EC9DA-3D3A-4ACF-8313-8493840C0B15}" type="pres">
      <dgm:prSet presAssocID="{415D0324-F25C-487F-A135-2C9732AC0192}" presName="node" presStyleLbl="node1" presStyleIdx="14" presStyleCnt="21">
        <dgm:presLayoutVars>
          <dgm:bulletEnabled val="1"/>
        </dgm:presLayoutVars>
      </dgm:prSet>
      <dgm:spPr/>
    </dgm:pt>
    <dgm:pt modelId="{FF6E99F9-AD68-459D-8F9F-EA65B1BBC108}" type="pres">
      <dgm:prSet presAssocID="{10C50F77-5DB2-4E62-AC29-8BD2F6C83E75}" presName="sibTrans" presStyleLbl="sibTrans1D1" presStyleIdx="14" presStyleCnt="20"/>
      <dgm:spPr/>
    </dgm:pt>
    <dgm:pt modelId="{4E6A15C7-B6E3-4B19-BDC0-B25A3CD7A525}" type="pres">
      <dgm:prSet presAssocID="{10C50F77-5DB2-4E62-AC29-8BD2F6C83E75}" presName="connectorText" presStyleLbl="sibTrans1D1" presStyleIdx="14" presStyleCnt="20"/>
      <dgm:spPr/>
    </dgm:pt>
    <dgm:pt modelId="{EDFA8A28-0777-4476-9519-DF48B01F255D}" type="pres">
      <dgm:prSet presAssocID="{69072F14-EB94-4868-B38B-9FC5E3C1D805}" presName="node" presStyleLbl="node1" presStyleIdx="15" presStyleCnt="21">
        <dgm:presLayoutVars>
          <dgm:bulletEnabled val="1"/>
        </dgm:presLayoutVars>
      </dgm:prSet>
      <dgm:spPr/>
    </dgm:pt>
    <dgm:pt modelId="{F6DD844C-CE3C-4DB6-9FBA-46C5A673DAE4}" type="pres">
      <dgm:prSet presAssocID="{93B035B7-8B1A-42EC-AFD1-1097CA63058E}" presName="sibTrans" presStyleLbl="sibTrans1D1" presStyleIdx="15" presStyleCnt="20"/>
      <dgm:spPr/>
    </dgm:pt>
    <dgm:pt modelId="{11A1D75C-1767-4A00-84FA-68C16ED359CE}" type="pres">
      <dgm:prSet presAssocID="{93B035B7-8B1A-42EC-AFD1-1097CA63058E}" presName="connectorText" presStyleLbl="sibTrans1D1" presStyleIdx="15" presStyleCnt="20"/>
      <dgm:spPr/>
    </dgm:pt>
    <dgm:pt modelId="{B98CD2E0-967A-409D-ADAF-196044ACC244}" type="pres">
      <dgm:prSet presAssocID="{6C1519B9-6959-48B2-BF90-6D6FA28AAABB}" presName="node" presStyleLbl="node1" presStyleIdx="16" presStyleCnt="21">
        <dgm:presLayoutVars>
          <dgm:bulletEnabled val="1"/>
        </dgm:presLayoutVars>
      </dgm:prSet>
      <dgm:spPr/>
    </dgm:pt>
    <dgm:pt modelId="{9D680E9A-FC73-41B2-891B-FC2C32CF7822}" type="pres">
      <dgm:prSet presAssocID="{149F70E3-1F51-4958-BA2C-9DA426CE68C9}" presName="sibTrans" presStyleLbl="sibTrans1D1" presStyleIdx="16" presStyleCnt="20"/>
      <dgm:spPr/>
    </dgm:pt>
    <dgm:pt modelId="{BD5531BD-F3E5-4501-9BB4-D4C732F325EF}" type="pres">
      <dgm:prSet presAssocID="{149F70E3-1F51-4958-BA2C-9DA426CE68C9}" presName="connectorText" presStyleLbl="sibTrans1D1" presStyleIdx="16" presStyleCnt="20"/>
      <dgm:spPr/>
    </dgm:pt>
    <dgm:pt modelId="{8E77CD72-4EB8-4813-BE9E-C2C338E1DB3A}" type="pres">
      <dgm:prSet presAssocID="{B7DF5222-3121-4D31-BB15-81403066B64D}" presName="node" presStyleLbl="node1" presStyleIdx="17" presStyleCnt="21">
        <dgm:presLayoutVars>
          <dgm:bulletEnabled val="1"/>
        </dgm:presLayoutVars>
      </dgm:prSet>
      <dgm:spPr/>
    </dgm:pt>
    <dgm:pt modelId="{BCC50B64-F5D9-47AE-A1AA-4379F04257AB}" type="pres">
      <dgm:prSet presAssocID="{DC5B3182-5D49-4EE4-8EB4-84C9C8322506}" presName="sibTrans" presStyleLbl="sibTrans1D1" presStyleIdx="17" presStyleCnt="20"/>
      <dgm:spPr/>
    </dgm:pt>
    <dgm:pt modelId="{6D7E4EF4-3B54-454B-8604-FC73596E038A}" type="pres">
      <dgm:prSet presAssocID="{DC5B3182-5D49-4EE4-8EB4-84C9C8322506}" presName="connectorText" presStyleLbl="sibTrans1D1" presStyleIdx="17" presStyleCnt="20"/>
      <dgm:spPr/>
    </dgm:pt>
    <dgm:pt modelId="{03ADE4D7-FCDC-43B6-B917-5BFCC4FA1B37}" type="pres">
      <dgm:prSet presAssocID="{88D8E889-C9B4-49A4-AA42-9ABA6A1747D9}" presName="node" presStyleLbl="node1" presStyleIdx="18" presStyleCnt="21">
        <dgm:presLayoutVars>
          <dgm:bulletEnabled val="1"/>
        </dgm:presLayoutVars>
      </dgm:prSet>
      <dgm:spPr/>
    </dgm:pt>
    <dgm:pt modelId="{23A21B39-AF63-4CC9-98D0-F064FFAFBDE7}" type="pres">
      <dgm:prSet presAssocID="{53BB22A1-67DD-49F2-B41F-0160E64FFDCE}" presName="sibTrans" presStyleLbl="sibTrans1D1" presStyleIdx="18" presStyleCnt="20"/>
      <dgm:spPr/>
    </dgm:pt>
    <dgm:pt modelId="{68630938-9CB4-4D55-9930-627F8839F95E}" type="pres">
      <dgm:prSet presAssocID="{53BB22A1-67DD-49F2-B41F-0160E64FFDCE}" presName="connectorText" presStyleLbl="sibTrans1D1" presStyleIdx="18" presStyleCnt="20"/>
      <dgm:spPr/>
    </dgm:pt>
    <dgm:pt modelId="{75A4A2A8-13EB-40F9-93C6-1C79C8513EBD}" type="pres">
      <dgm:prSet presAssocID="{6AD75D39-C204-48E5-84C2-14B19C8F83E6}" presName="node" presStyleLbl="node1" presStyleIdx="19" presStyleCnt="21">
        <dgm:presLayoutVars>
          <dgm:bulletEnabled val="1"/>
        </dgm:presLayoutVars>
      </dgm:prSet>
      <dgm:spPr/>
    </dgm:pt>
    <dgm:pt modelId="{82A8298D-9F40-4FEF-9553-C365D60C14AE}" type="pres">
      <dgm:prSet presAssocID="{C06AF183-8044-4FBE-B5E6-04573AF223EC}" presName="sibTrans" presStyleLbl="sibTrans1D1" presStyleIdx="19" presStyleCnt="20"/>
      <dgm:spPr/>
    </dgm:pt>
    <dgm:pt modelId="{477CF46B-BD8C-4472-B093-3022EAD243EA}" type="pres">
      <dgm:prSet presAssocID="{C06AF183-8044-4FBE-B5E6-04573AF223EC}" presName="connectorText" presStyleLbl="sibTrans1D1" presStyleIdx="19" presStyleCnt="20"/>
      <dgm:spPr/>
    </dgm:pt>
    <dgm:pt modelId="{A03DFE6C-399E-48C3-93F0-2061BB8131FC}" type="pres">
      <dgm:prSet presAssocID="{A77A6C6E-1BB9-487F-AF9A-78C6E9142838}" presName="node" presStyleLbl="node1" presStyleIdx="20" presStyleCnt="21">
        <dgm:presLayoutVars>
          <dgm:bulletEnabled val="1"/>
        </dgm:presLayoutVars>
      </dgm:prSet>
      <dgm:spPr/>
    </dgm:pt>
  </dgm:ptLst>
  <dgm:cxnLst>
    <dgm:cxn modelId="{61BE0001-6812-4FA1-B5A7-A9CD67CC4333}" type="presOf" srcId="{218966ED-AAE7-4C70-85D3-2383E297C7F7}" destId="{1F3700FA-BBB8-4CB6-90B3-BCD879A34B31}" srcOrd="0" destOrd="0" presId="urn:microsoft.com/office/officeart/2016/7/layout/RepeatingBendingProcessNew"/>
    <dgm:cxn modelId="{8E762E03-B771-4077-ABBF-68E553E11FC7}" type="presOf" srcId="{53BB22A1-67DD-49F2-B41F-0160E64FFDCE}" destId="{23A21B39-AF63-4CC9-98D0-F064FFAFBDE7}" srcOrd="0" destOrd="0" presId="urn:microsoft.com/office/officeart/2016/7/layout/RepeatingBendingProcessNew"/>
    <dgm:cxn modelId="{0CE18A04-4016-49B4-BCD2-198F836AE4E1}" type="presOf" srcId="{90FDFFE6-BE5A-4279-9983-DBC9FD071C34}" destId="{2612A837-AB11-4C64-A3FD-252D46D95A92}" srcOrd="0" destOrd="0" presId="urn:microsoft.com/office/officeart/2016/7/layout/RepeatingBendingProcessNew"/>
    <dgm:cxn modelId="{DD7C1705-17AE-45F8-A874-FD2AC318F626}" type="presOf" srcId="{04888A39-E7A0-4D46-B73A-AE5420714B37}" destId="{C535CE71-35E3-4DE7-8C8D-38AE4437309B}" srcOrd="0" destOrd="0" presId="urn:microsoft.com/office/officeart/2016/7/layout/RepeatingBendingProcessNew"/>
    <dgm:cxn modelId="{EEAC8F09-D7A2-4C8E-8BD0-4F2A119DFDDB}" type="presOf" srcId="{F809928A-8238-4D04-BD8C-4FEDDBD59AA3}" destId="{FD360DF0-20F1-4A5F-9B2E-673CF5F41A89}" srcOrd="1" destOrd="0" presId="urn:microsoft.com/office/officeart/2016/7/layout/RepeatingBendingProcessNew"/>
    <dgm:cxn modelId="{8FF0530B-45AB-4976-BEBA-4FFDF10B910D}" type="presOf" srcId="{F809928A-8238-4D04-BD8C-4FEDDBD59AA3}" destId="{CA15DBBE-5550-4360-851D-F555986921A0}" srcOrd="0" destOrd="0" presId="urn:microsoft.com/office/officeart/2016/7/layout/RepeatingBendingProcessNew"/>
    <dgm:cxn modelId="{0CACC40F-B557-49E6-8E77-4E6F36D7B4B1}" type="presOf" srcId="{B36F6EDB-6C2A-4606-AB16-4F3FEB8DDDA0}" destId="{0502BA54-F1A0-4262-8A01-6B30BA7AA06A}" srcOrd="0" destOrd="0" presId="urn:microsoft.com/office/officeart/2016/7/layout/RepeatingBendingProcessNew"/>
    <dgm:cxn modelId="{D0B38910-03AA-4F62-B54C-12973C7B567E}" type="presOf" srcId="{EBEFE7BB-39CA-4126-A03E-A9902F5A0FB1}" destId="{04A5DCC9-E5E8-4488-8778-D1C5667D3CB0}" srcOrd="0" destOrd="0" presId="urn:microsoft.com/office/officeart/2016/7/layout/RepeatingBendingProcessNew"/>
    <dgm:cxn modelId="{589E9319-E247-44F2-BD67-0877A83F9010}" type="presOf" srcId="{53BB22A1-67DD-49F2-B41F-0160E64FFDCE}" destId="{68630938-9CB4-4D55-9930-627F8839F95E}" srcOrd="1" destOrd="0" presId="urn:microsoft.com/office/officeart/2016/7/layout/RepeatingBendingProcessNew"/>
    <dgm:cxn modelId="{EB81561A-DC8A-4B6D-8F69-19C12C4477AA}" type="presOf" srcId="{149F70E3-1F51-4958-BA2C-9DA426CE68C9}" destId="{9D680E9A-FC73-41B2-891B-FC2C32CF7822}" srcOrd="0" destOrd="0" presId="urn:microsoft.com/office/officeart/2016/7/layout/RepeatingBendingProcessNew"/>
    <dgm:cxn modelId="{0944D81A-3658-452A-8244-94FCA5A94D5F}" srcId="{E2F662E9-BB68-4A57-8925-B6B64F2DF787}" destId="{6C1519B9-6959-48B2-BF90-6D6FA28AAABB}" srcOrd="16" destOrd="0" parTransId="{6F67799B-0FED-4E57-BDAE-90BF815730AC}" sibTransId="{149F70E3-1F51-4958-BA2C-9DA426CE68C9}"/>
    <dgm:cxn modelId="{C260211C-3E68-45D7-85D1-FB58A234BB46}" type="presOf" srcId="{10C50F77-5DB2-4E62-AC29-8BD2F6C83E75}" destId="{4E6A15C7-B6E3-4B19-BDC0-B25A3CD7A525}" srcOrd="1" destOrd="0" presId="urn:microsoft.com/office/officeart/2016/7/layout/RepeatingBendingProcessNew"/>
    <dgm:cxn modelId="{C15EC81C-C45A-42AF-98B1-793CB7E41B41}" type="presOf" srcId="{61951D42-788B-44FD-8355-23A3BCF3BBA7}" destId="{291445A6-8107-435B-A3F6-2979EB43F03F}" srcOrd="0" destOrd="0" presId="urn:microsoft.com/office/officeart/2016/7/layout/RepeatingBendingProcessNew"/>
    <dgm:cxn modelId="{E327E71D-DF77-4039-B42B-6CD2191361D4}" type="presOf" srcId="{16630CEF-E4AB-4CEE-9349-E0622E49392F}" destId="{F006E141-DECA-4E12-AD30-72B0F1D694DB}" srcOrd="0" destOrd="0" presId="urn:microsoft.com/office/officeart/2016/7/layout/RepeatingBendingProcessNew"/>
    <dgm:cxn modelId="{EBD0AF20-4DD8-4592-AC72-AC0F8B0BA63F}" srcId="{E2F662E9-BB68-4A57-8925-B6B64F2DF787}" destId="{3AC66A56-CF5A-4F42-A3A6-0A01F8C914FD}" srcOrd="7" destOrd="0" parTransId="{3555EE2E-4E7C-4105-9D13-307E74B8588E}" sibTransId="{DDD14E33-0B18-4599-B897-014A61638FFC}"/>
    <dgm:cxn modelId="{F6D94421-B642-4D3E-A372-F5D7FFA23707}" type="presOf" srcId="{9D7720EF-4585-421E-AC11-A14E09C7E8EF}" destId="{642449B3-11B2-4655-9709-8C60A68E89A7}" srcOrd="1" destOrd="0" presId="urn:microsoft.com/office/officeart/2016/7/layout/RepeatingBendingProcessNew"/>
    <dgm:cxn modelId="{1EE86022-5AC9-49E7-846D-5B50E0C7F43C}" srcId="{E2F662E9-BB68-4A57-8925-B6B64F2DF787}" destId="{028610BB-179F-4342-9065-3DD1BF3A9C22}" srcOrd="13" destOrd="0" parTransId="{F5D2C4EB-498D-4DBA-871A-374D8A6ADB37}" sibTransId="{CFFEDC6F-1CEC-4B32-9DD5-98531F38C38F}"/>
    <dgm:cxn modelId="{EA50C324-107E-48F4-BD9A-A8DA3DF461D9}" type="presOf" srcId="{1AF7F761-EB86-4BBC-9CE5-CF26CFFF4F66}" destId="{10E9B9A0-FF60-495D-B897-F75CA6AC7999}" srcOrd="1" destOrd="0" presId="urn:microsoft.com/office/officeart/2016/7/layout/RepeatingBendingProcessNew"/>
    <dgm:cxn modelId="{10FBEA25-3AC4-4721-9A69-B32BF704852E}" type="presOf" srcId="{C06AF183-8044-4FBE-B5E6-04573AF223EC}" destId="{477CF46B-BD8C-4472-B093-3022EAD243EA}" srcOrd="1" destOrd="0" presId="urn:microsoft.com/office/officeart/2016/7/layout/RepeatingBendingProcessNew"/>
    <dgm:cxn modelId="{C2C33829-0152-4E8F-ABF3-8CE87DE790B4}" srcId="{E2F662E9-BB68-4A57-8925-B6B64F2DF787}" destId="{415D0324-F25C-487F-A135-2C9732AC0192}" srcOrd="14" destOrd="0" parTransId="{54C50A61-4F39-44F1-A3F2-07ED72F55595}" sibTransId="{10C50F77-5DB2-4E62-AC29-8BD2F6C83E75}"/>
    <dgm:cxn modelId="{19C8D929-7EA1-4FE1-A345-85298B539BA5}" type="presOf" srcId="{DC5B3182-5D49-4EE4-8EB4-84C9C8322506}" destId="{BCC50B64-F5D9-47AE-A1AA-4379F04257AB}" srcOrd="0" destOrd="0" presId="urn:microsoft.com/office/officeart/2016/7/layout/RepeatingBendingProcessNew"/>
    <dgm:cxn modelId="{72F02F34-7979-47D1-A87E-545984539A83}" type="presOf" srcId="{415D0324-F25C-487F-A135-2C9732AC0192}" destId="{714EC9DA-3D3A-4ACF-8313-8493840C0B15}" srcOrd="0" destOrd="0" presId="urn:microsoft.com/office/officeart/2016/7/layout/RepeatingBendingProcessNew"/>
    <dgm:cxn modelId="{9E320635-C9C0-4AD2-8A20-8284DDB8DD66}" type="presOf" srcId="{E2F662E9-BB68-4A57-8925-B6B64F2DF787}" destId="{5188BADA-30B7-492F-87EB-49BED5C2E22F}" srcOrd="0" destOrd="0" presId="urn:microsoft.com/office/officeart/2016/7/layout/RepeatingBendingProcessNew"/>
    <dgm:cxn modelId="{12915A61-206E-4412-8C79-B3C2263CCC59}" srcId="{E2F662E9-BB68-4A57-8925-B6B64F2DF787}" destId="{AAB093C8-5352-416D-9C5F-AE0A1B0810F2}" srcOrd="12" destOrd="0" parTransId="{ABE1F38E-7C0E-46BA-8A1D-A1CAFE2C4080}" sibTransId="{1AF7F761-EB86-4BBC-9CE5-CF26CFFF4F66}"/>
    <dgm:cxn modelId="{0A962462-AA83-470A-8A64-E92B33EFCFF5}" type="presOf" srcId="{D4F6FCC7-2E20-47FD-AAE2-86B2E50D0D38}" destId="{2E3CA004-4557-4BD0-9EC9-60F451A87DD8}" srcOrd="1" destOrd="0" presId="urn:microsoft.com/office/officeart/2016/7/layout/RepeatingBendingProcessNew"/>
    <dgm:cxn modelId="{75E52963-C26F-4CA8-8210-12E5F0389B67}" type="presOf" srcId="{B90EE676-DB40-4B56-9AE8-30D6CA5C3720}" destId="{B8D629A7-1097-45EA-9388-6EA090D9F27B}" srcOrd="0" destOrd="0" presId="urn:microsoft.com/office/officeart/2016/7/layout/RepeatingBendingProcessNew"/>
    <dgm:cxn modelId="{D0145D66-2E70-41FA-A65A-A0157F0869C9}" type="presOf" srcId="{D4F6FCC7-2E20-47FD-AAE2-86B2E50D0D38}" destId="{5C8F803C-C70D-4876-BEAA-84973E19B574}" srcOrd="0" destOrd="0" presId="urn:microsoft.com/office/officeart/2016/7/layout/RepeatingBendingProcessNew"/>
    <dgm:cxn modelId="{397DCE48-F048-4247-AB56-665D851D68CF}" type="presOf" srcId="{10C50F77-5DB2-4E62-AC29-8BD2F6C83E75}" destId="{FF6E99F9-AD68-459D-8F9F-EA65B1BBC108}" srcOrd="0" destOrd="0" presId="urn:microsoft.com/office/officeart/2016/7/layout/RepeatingBendingProcessNew"/>
    <dgm:cxn modelId="{61DF8A69-267B-44C8-BD02-C9FF56C9B35E}" srcId="{E2F662E9-BB68-4A57-8925-B6B64F2DF787}" destId="{B7DF5222-3121-4D31-BB15-81403066B64D}" srcOrd="17" destOrd="0" parTransId="{7313AD1B-C8B1-4A98-B9D9-72E9D6224D52}" sibTransId="{DC5B3182-5D49-4EE4-8EB4-84C9C8322506}"/>
    <dgm:cxn modelId="{6FD8416A-1611-40E2-BF98-DD0FDC0528AF}" type="presOf" srcId="{C06AF183-8044-4FBE-B5E6-04573AF223EC}" destId="{82A8298D-9F40-4FEF-9553-C365D60C14AE}" srcOrd="0" destOrd="0" presId="urn:microsoft.com/office/officeart/2016/7/layout/RepeatingBendingProcessNew"/>
    <dgm:cxn modelId="{5C84AB6B-14C3-4966-97FF-3C66901AB152}" srcId="{E2F662E9-BB68-4A57-8925-B6B64F2DF787}" destId="{9D067C53-BD4B-40CE-8C3D-9AB4E88D3147}" srcOrd="2" destOrd="0" parTransId="{6DC43052-DD5F-49FE-8D4D-060B866821CE}" sibTransId="{8B3B22BD-B8AA-491B-9468-C810D8E53AA1}"/>
    <dgm:cxn modelId="{90EBCA4D-1895-417B-A6FA-40A2F968E825}" srcId="{E2F662E9-BB68-4A57-8925-B6B64F2DF787}" destId="{04888A39-E7A0-4D46-B73A-AE5420714B37}" srcOrd="9" destOrd="0" parTransId="{0C0B8C12-A4DD-4249-85E2-9A902092C4F1}" sibTransId="{5B313412-D789-4E47-A721-63CD9D53B9DE}"/>
    <dgm:cxn modelId="{82F4466E-0C3E-4347-BF36-FFAD8299047C}" type="presOf" srcId="{93B035B7-8B1A-42EC-AFD1-1097CA63058E}" destId="{11A1D75C-1767-4A00-84FA-68C16ED359CE}" srcOrd="1" destOrd="0" presId="urn:microsoft.com/office/officeart/2016/7/layout/RepeatingBendingProcessNew"/>
    <dgm:cxn modelId="{4B4AD771-F0C3-4F7E-B26C-3796A16209C2}" srcId="{E2F662E9-BB68-4A57-8925-B6B64F2DF787}" destId="{F833A06A-D223-47F5-B35F-1EC3978CB8DF}" srcOrd="1" destOrd="0" parTransId="{10D8F379-F492-4EBC-B3BD-4908BA371645}" sibTransId="{9D7720EF-4585-421E-AC11-A14E09C7E8EF}"/>
    <dgm:cxn modelId="{E939B254-4A81-47DD-8CD8-79ADF4025601}" type="presOf" srcId="{9D7720EF-4585-421E-AC11-A14E09C7E8EF}" destId="{C4640EC0-E1D8-41E6-B2B8-91743052F188}" srcOrd="0" destOrd="0" presId="urn:microsoft.com/office/officeart/2016/7/layout/RepeatingBendingProcessNew"/>
    <dgm:cxn modelId="{6FBBF555-5D76-4DDE-8695-5CE61236A4E9}" type="presOf" srcId="{149F70E3-1F51-4958-BA2C-9DA426CE68C9}" destId="{BD5531BD-F3E5-4501-9BB4-D4C732F325EF}" srcOrd="1" destOrd="0" presId="urn:microsoft.com/office/officeart/2016/7/layout/RepeatingBendingProcessNew"/>
    <dgm:cxn modelId="{CA6E6E57-3693-45D1-AAA9-B069E1635A4A}" type="presOf" srcId="{F833A06A-D223-47F5-B35F-1EC3978CB8DF}" destId="{3CF75AAD-909F-474C-ADB6-1966F6BFBF36}" srcOrd="0" destOrd="0" presId="urn:microsoft.com/office/officeart/2016/7/layout/RepeatingBendingProcessNew"/>
    <dgm:cxn modelId="{F0FC7257-8874-4951-B3EE-D18E096242BE}" type="presOf" srcId="{8B3B22BD-B8AA-491B-9468-C810D8E53AA1}" destId="{27FECDD8-44C2-4703-9CD2-104C9A47F28C}" srcOrd="0" destOrd="0" presId="urn:microsoft.com/office/officeart/2016/7/layout/RepeatingBendingProcessNew"/>
    <dgm:cxn modelId="{1A715F7A-B0BE-4146-8FAA-9E2E114ECA9F}" type="presOf" srcId="{16630CEF-E4AB-4CEE-9349-E0622E49392F}" destId="{AA2201B9-6458-49BC-BF1F-16AD7F9F5AF7}" srcOrd="1" destOrd="0" presId="urn:microsoft.com/office/officeart/2016/7/layout/RepeatingBendingProcessNew"/>
    <dgm:cxn modelId="{7AE87C7B-5A38-4A20-B1DA-475D2989ACE5}" type="presOf" srcId="{DC5B3182-5D49-4EE4-8EB4-84C9C8322506}" destId="{6D7E4EF4-3B54-454B-8604-FC73596E038A}" srcOrd="1" destOrd="0" presId="urn:microsoft.com/office/officeart/2016/7/layout/RepeatingBendingProcessNew"/>
    <dgm:cxn modelId="{43761883-91C3-4282-BC90-2C26AC651B24}" srcId="{E2F662E9-BB68-4A57-8925-B6B64F2DF787}" destId="{B36F6EDB-6C2A-4606-AB16-4F3FEB8DDDA0}" srcOrd="0" destOrd="0" parTransId="{0259C5B5-A268-4FB3-ABD2-6E71AE51893D}" sibTransId="{6C759961-CE35-4E2E-B731-3BFB1E277CAF}"/>
    <dgm:cxn modelId="{8B1DAB87-D21D-4179-9E3D-775D57E4B553}" srcId="{E2F662E9-BB68-4A57-8925-B6B64F2DF787}" destId="{21373D0E-3C4C-491B-808B-5615D1526EFE}" srcOrd="8" destOrd="0" parTransId="{035BD7A5-1621-4718-9F31-0CFBC6E81187}" sibTransId="{ED98D68C-5C14-4204-9074-144901D05832}"/>
    <dgm:cxn modelId="{5EC39E88-1D5A-43EF-9CD0-EDCD5FE0626B}" type="presOf" srcId="{1AF7F761-EB86-4BBC-9CE5-CF26CFFF4F66}" destId="{EDE5E5F2-4EEA-4551-9457-36D6DF2A486B}" srcOrd="0" destOrd="0" presId="urn:microsoft.com/office/officeart/2016/7/layout/RepeatingBendingProcessNew"/>
    <dgm:cxn modelId="{613D138C-6CDB-43AB-82E3-A88C234FC3D7}" type="presOf" srcId="{A77A6C6E-1BB9-487F-AF9A-78C6E9142838}" destId="{A03DFE6C-399E-48C3-93F0-2061BB8131FC}" srcOrd="0" destOrd="0" presId="urn:microsoft.com/office/officeart/2016/7/layout/RepeatingBendingProcessNew"/>
    <dgm:cxn modelId="{D819268E-33B9-47B4-8310-7E896C067809}" type="presOf" srcId="{6C759961-CE35-4E2E-B731-3BFB1E277CAF}" destId="{485509EA-7FAF-4345-A423-65E1BC4604B9}" srcOrd="1" destOrd="0" presId="urn:microsoft.com/office/officeart/2016/7/layout/RepeatingBendingProcessNew"/>
    <dgm:cxn modelId="{7012A891-18BC-4BD0-AEE3-F2CD2F124AB4}" type="presOf" srcId="{8B3B22BD-B8AA-491B-9468-C810D8E53AA1}" destId="{ACB7AF16-D28B-4011-A00A-EBD0DF0E340C}" srcOrd="1" destOrd="0" presId="urn:microsoft.com/office/officeart/2016/7/layout/RepeatingBendingProcessNew"/>
    <dgm:cxn modelId="{D0269E93-2AB3-435A-ABF4-D6CE62A400BC}" type="presOf" srcId="{61951D42-788B-44FD-8355-23A3BCF3BBA7}" destId="{57930295-F170-49D5-97D1-9405713E347D}" srcOrd="1" destOrd="0" presId="urn:microsoft.com/office/officeart/2016/7/layout/RepeatingBendingProcessNew"/>
    <dgm:cxn modelId="{12DEB893-F32A-4343-8D97-FBF5B3046B09}" type="presOf" srcId="{93B035B7-8B1A-42EC-AFD1-1097CA63058E}" destId="{F6DD844C-CE3C-4DB6-9FBA-46C5A673DAE4}" srcOrd="0" destOrd="0" presId="urn:microsoft.com/office/officeart/2016/7/layout/RepeatingBendingProcessNew"/>
    <dgm:cxn modelId="{80692094-0F05-4B4B-9D74-44E93E69DE31}" type="presOf" srcId="{88D8E889-C9B4-49A4-AA42-9ABA6A1747D9}" destId="{03ADE4D7-FCDC-43B6-B917-5BFCC4FA1B37}" srcOrd="0" destOrd="0" presId="urn:microsoft.com/office/officeart/2016/7/layout/RepeatingBendingProcessNew"/>
    <dgm:cxn modelId="{8D7CED96-8927-4A25-AA85-5672D065CE24}" type="presOf" srcId="{5B313412-D789-4E47-A721-63CD9D53B9DE}" destId="{22FB2482-A3A0-4AC6-9A79-DC6E355D237E}" srcOrd="0" destOrd="0" presId="urn:microsoft.com/office/officeart/2016/7/layout/RepeatingBendingProcessNew"/>
    <dgm:cxn modelId="{1A6DEB97-FC48-4118-9B8C-CBE11D48BF47}" type="presOf" srcId="{AAC2919E-B6FF-43AE-BEC4-73264F4A619C}" destId="{E5359C75-F604-4365-95A5-6D4256CF7961}" srcOrd="0" destOrd="0" presId="urn:microsoft.com/office/officeart/2016/7/layout/RepeatingBendingProcessNew"/>
    <dgm:cxn modelId="{2706B59D-47EC-4FBF-BCA6-543460FDC843}" type="presOf" srcId="{5B313412-D789-4E47-A721-63CD9D53B9DE}" destId="{60D4D10C-D793-40A3-8A2A-5A9040C0DE5F}" srcOrd="1" destOrd="0" presId="urn:microsoft.com/office/officeart/2016/7/layout/RepeatingBendingProcessNew"/>
    <dgm:cxn modelId="{C3DE65A0-0896-4135-B887-B3B8ACE892B6}" type="presOf" srcId="{DDD14E33-0B18-4599-B897-014A61638FFC}" destId="{3B69AC27-B380-491C-A63B-17EA6F7F250A}" srcOrd="1" destOrd="0" presId="urn:microsoft.com/office/officeart/2016/7/layout/RepeatingBendingProcessNew"/>
    <dgm:cxn modelId="{8BCBE3A0-7EA2-4268-94A9-F52BCC646F2B}" srcId="{E2F662E9-BB68-4A57-8925-B6B64F2DF787}" destId="{88D8E889-C9B4-49A4-AA42-9ABA6A1747D9}" srcOrd="18" destOrd="0" parTransId="{CC200FBE-FBBA-4EC6-A647-A56B64F0F703}" sibTransId="{53BB22A1-67DD-49F2-B41F-0160E64FFDCE}"/>
    <dgm:cxn modelId="{3D312BA4-AFCD-4908-B627-D033EEF85D94}" srcId="{E2F662E9-BB68-4A57-8925-B6B64F2DF787}" destId="{B90EE676-DB40-4B56-9AE8-30D6CA5C3720}" srcOrd="3" destOrd="0" parTransId="{68707F95-8910-4ED4-97B2-711CDA3D2B2F}" sibTransId="{F809928A-8238-4D04-BD8C-4FEDDBD59AA3}"/>
    <dgm:cxn modelId="{18836DAC-59E4-4EEB-9322-07003C9EE895}" type="presOf" srcId="{87B121B8-646B-4932-BFEC-B254E0F31F0C}" destId="{99B65B0B-CDC4-44D4-B1F7-A0145E3CA4E2}" srcOrd="0" destOrd="0" presId="urn:microsoft.com/office/officeart/2016/7/layout/RepeatingBendingProcessNew"/>
    <dgm:cxn modelId="{2B0674B1-AEE3-4570-BB3F-5BE27A973F71}" type="presOf" srcId="{CFFEDC6F-1CEC-4B32-9DD5-98531F38C38F}" destId="{DE579414-FAC5-4A22-AE26-C42AEB1E6BC0}" srcOrd="0" destOrd="0" presId="urn:microsoft.com/office/officeart/2016/7/layout/RepeatingBendingProcessNew"/>
    <dgm:cxn modelId="{2AB0F8B3-FF96-44CC-84AE-2EA68245BB3A}" type="presOf" srcId="{CFFEDC6F-1CEC-4B32-9DD5-98531F38C38F}" destId="{01FBD9CB-43F8-40D7-A752-BD6BE653D3C2}" srcOrd="1" destOrd="0" presId="urn:microsoft.com/office/officeart/2016/7/layout/RepeatingBendingProcessNew"/>
    <dgm:cxn modelId="{3C21C4B7-BA9D-4C5F-AF03-98DF272E0FE3}" type="presOf" srcId="{6C759961-CE35-4E2E-B731-3BFB1E277CAF}" destId="{020E8ADC-297B-4323-9383-0BBA3EBEA954}" srcOrd="0" destOrd="0" presId="urn:microsoft.com/office/officeart/2016/7/layout/RepeatingBendingProcessNew"/>
    <dgm:cxn modelId="{376384B9-C042-457E-8D06-E8FEB41C2E2F}" type="presOf" srcId="{9D067C53-BD4B-40CE-8C3D-9AB4E88D3147}" destId="{35B5BB1E-6D5D-40C2-A3E2-18E671B35B4A}" srcOrd="0" destOrd="0" presId="urn:microsoft.com/office/officeart/2016/7/layout/RepeatingBendingProcessNew"/>
    <dgm:cxn modelId="{299267C0-4984-42F6-AB98-4027E390FC50}" srcId="{E2F662E9-BB68-4A57-8925-B6B64F2DF787}" destId="{525DD764-A9F3-4A89-A1F1-6AABE655E90C}" srcOrd="11" destOrd="0" parTransId="{C035AA3E-6CCE-488F-968A-3D9EAFB5B311}" sibTransId="{16630CEF-E4AB-4CEE-9349-E0622E49392F}"/>
    <dgm:cxn modelId="{18E0BCC2-ABA2-4A38-A5D6-E4806F022B6C}" srcId="{E2F662E9-BB68-4A57-8925-B6B64F2DF787}" destId="{6AD75D39-C204-48E5-84C2-14B19C8F83E6}" srcOrd="19" destOrd="0" parTransId="{AE7232A0-C1B0-4F5A-B60D-AB0467B7FA45}" sibTransId="{C06AF183-8044-4FBE-B5E6-04573AF223EC}"/>
    <dgm:cxn modelId="{15922FC5-7E57-4068-9EF4-0244DEA03D68}" type="presOf" srcId="{C653BF4C-1C1B-449C-8A82-B7C8965E653A}" destId="{DAEB4D87-7E92-427D-958A-D0B78585EA88}" srcOrd="0" destOrd="0" presId="urn:microsoft.com/office/officeart/2016/7/layout/RepeatingBendingProcessNew"/>
    <dgm:cxn modelId="{B79DA2C5-71F7-418E-BC21-030F33F1CD86}" srcId="{E2F662E9-BB68-4A57-8925-B6B64F2DF787}" destId="{AAC2919E-B6FF-43AE-BEC4-73264F4A619C}" srcOrd="10" destOrd="0" parTransId="{2E222807-6511-41AA-A813-331B022BADD8}" sibTransId="{EBEFE7BB-39CA-4126-A03E-A9902F5A0FB1}"/>
    <dgm:cxn modelId="{B7DE60C6-3C24-4A70-BA41-A84B55815A10}" type="presOf" srcId="{DDD14E33-0B18-4599-B897-014A61638FFC}" destId="{F3765B23-D886-42B8-9149-4273388DEDB3}" srcOrd="0" destOrd="0" presId="urn:microsoft.com/office/officeart/2016/7/layout/RepeatingBendingProcessNew"/>
    <dgm:cxn modelId="{C3E865C6-0EF6-4583-8255-73C146A6972E}" type="presOf" srcId="{3AC66A56-CF5A-4F42-A3A6-0A01F8C914FD}" destId="{D21B4D32-4651-4BEF-99FF-46C8D4BF0DE1}" srcOrd="0" destOrd="0" presId="urn:microsoft.com/office/officeart/2016/7/layout/RepeatingBendingProcessNew"/>
    <dgm:cxn modelId="{FA3152CB-2B00-4F95-8552-FBB48E565264}" type="presOf" srcId="{6AD75D39-C204-48E5-84C2-14B19C8F83E6}" destId="{75A4A2A8-13EB-40F9-93C6-1C79C8513EBD}" srcOrd="0" destOrd="0" presId="urn:microsoft.com/office/officeart/2016/7/layout/RepeatingBendingProcessNew"/>
    <dgm:cxn modelId="{048567D7-8A0E-49B8-ADD0-D2E2AB718666}" srcId="{E2F662E9-BB68-4A57-8925-B6B64F2DF787}" destId="{90FDFFE6-BE5A-4279-9983-DBC9FD071C34}" srcOrd="6" destOrd="0" parTransId="{00C17E08-ADDE-45BB-B400-A1BB426325DF}" sibTransId="{87B121B8-646B-4932-BFEC-B254E0F31F0C}"/>
    <dgm:cxn modelId="{7BA3DBD7-FCF6-4D78-A82E-3C1B762B84F6}" srcId="{E2F662E9-BB68-4A57-8925-B6B64F2DF787}" destId="{218966ED-AAE7-4C70-85D3-2383E297C7F7}" srcOrd="5" destOrd="0" parTransId="{646700AC-8DEB-463A-B5A3-35F9AA9DE638}" sibTransId="{D4F6FCC7-2E20-47FD-AAE2-86B2E50D0D38}"/>
    <dgm:cxn modelId="{AF1D12DB-9B74-43DB-8E64-8F01C68984D1}" srcId="{E2F662E9-BB68-4A57-8925-B6B64F2DF787}" destId="{A77A6C6E-1BB9-487F-AF9A-78C6E9142838}" srcOrd="20" destOrd="0" parTransId="{F02A5437-78DE-4A93-B9E9-EBD2DB984F20}" sibTransId="{98963B7D-CCD5-4CAF-A818-6F50049B75FF}"/>
    <dgm:cxn modelId="{593F97DD-CCA2-4B16-8C56-7B8A9FB23097}" srcId="{E2F662E9-BB68-4A57-8925-B6B64F2DF787}" destId="{69072F14-EB94-4868-B38B-9FC5E3C1D805}" srcOrd="15" destOrd="0" parTransId="{384C7F39-EDE7-45BD-93B5-D5CDF851A978}" sibTransId="{93B035B7-8B1A-42EC-AFD1-1097CA63058E}"/>
    <dgm:cxn modelId="{C88C4FE4-CF05-4EF5-980C-E9D2D0743CAA}" type="presOf" srcId="{ED98D68C-5C14-4204-9074-144901D05832}" destId="{3706DDB3-B7D5-4D35-BF37-629AA8DE93F6}" srcOrd="1" destOrd="0" presId="urn:microsoft.com/office/officeart/2016/7/layout/RepeatingBendingProcessNew"/>
    <dgm:cxn modelId="{E117C7E5-2109-4B70-B9F5-091539A6CD39}" type="presOf" srcId="{6C1519B9-6959-48B2-BF90-6D6FA28AAABB}" destId="{B98CD2E0-967A-409D-ADAF-196044ACC244}" srcOrd="0" destOrd="0" presId="urn:microsoft.com/office/officeart/2016/7/layout/RepeatingBendingProcessNew"/>
    <dgm:cxn modelId="{1AADCFE5-0084-4DC5-9248-7C1B4C5969F9}" type="presOf" srcId="{525DD764-A9F3-4A89-A1F1-6AABE655E90C}" destId="{5D5BCE5B-F380-4E04-AE75-D9977E8AD08B}" srcOrd="0" destOrd="0" presId="urn:microsoft.com/office/officeart/2016/7/layout/RepeatingBendingProcessNew"/>
    <dgm:cxn modelId="{C153FAE5-610E-4524-8B1E-8C59E7F6BF0A}" type="presOf" srcId="{B7DF5222-3121-4D31-BB15-81403066B64D}" destId="{8E77CD72-4EB8-4813-BE9E-C2C338E1DB3A}" srcOrd="0" destOrd="0" presId="urn:microsoft.com/office/officeart/2016/7/layout/RepeatingBendingProcessNew"/>
    <dgm:cxn modelId="{5EC184EE-7543-48B1-86DE-1FA3B575EFB7}" srcId="{E2F662E9-BB68-4A57-8925-B6B64F2DF787}" destId="{C653BF4C-1C1B-449C-8A82-B7C8965E653A}" srcOrd="4" destOrd="0" parTransId="{38BD27B0-EAE6-4BE5-AD71-49C78ECA046D}" sibTransId="{61951D42-788B-44FD-8355-23A3BCF3BBA7}"/>
    <dgm:cxn modelId="{ECD0D3EE-1889-4B05-AC3E-AE35F704ED31}" type="presOf" srcId="{EBEFE7BB-39CA-4126-A03E-A9902F5A0FB1}" destId="{24A7FDFF-EC86-456E-8E4E-45BE149B44A6}" srcOrd="1" destOrd="0" presId="urn:microsoft.com/office/officeart/2016/7/layout/RepeatingBendingProcessNew"/>
    <dgm:cxn modelId="{94BDECEE-6774-4AD9-A29B-B372AE282D77}" type="presOf" srcId="{21373D0E-3C4C-491B-808B-5615D1526EFE}" destId="{A72177CD-72DE-4E6B-8874-5DEEEEE1DF01}" srcOrd="0" destOrd="0" presId="urn:microsoft.com/office/officeart/2016/7/layout/RepeatingBendingProcessNew"/>
    <dgm:cxn modelId="{36863AF1-ABEB-4D22-8D29-5589C69E297A}" type="presOf" srcId="{028610BB-179F-4342-9065-3DD1BF3A9C22}" destId="{9D4994A6-2AB2-4BCC-8D15-6CF3283404BC}" srcOrd="0" destOrd="0" presId="urn:microsoft.com/office/officeart/2016/7/layout/RepeatingBendingProcessNew"/>
    <dgm:cxn modelId="{A5F1CEF3-ABAB-4477-BDC4-B62DB9245506}" type="presOf" srcId="{69072F14-EB94-4868-B38B-9FC5E3C1D805}" destId="{EDFA8A28-0777-4476-9519-DF48B01F255D}" srcOrd="0" destOrd="0" presId="urn:microsoft.com/office/officeart/2016/7/layout/RepeatingBendingProcessNew"/>
    <dgm:cxn modelId="{1564B0F8-D2E3-4BC5-A8D9-FD81D3A7EF7B}" type="presOf" srcId="{AAB093C8-5352-416D-9C5F-AE0A1B0810F2}" destId="{8A8F6B1D-4381-464A-8A42-8D782099A7DE}" srcOrd="0" destOrd="0" presId="urn:microsoft.com/office/officeart/2016/7/layout/RepeatingBendingProcessNew"/>
    <dgm:cxn modelId="{86E134FB-6415-4739-AA93-227388861DFB}" type="presOf" srcId="{87B121B8-646B-4932-BFEC-B254E0F31F0C}" destId="{628577E6-97B2-4AF7-B4D9-0CA7B7178953}" srcOrd="1" destOrd="0" presId="urn:microsoft.com/office/officeart/2016/7/layout/RepeatingBendingProcessNew"/>
    <dgm:cxn modelId="{8CCA52FC-2DC6-4349-A863-4F7776139596}" type="presOf" srcId="{ED98D68C-5C14-4204-9074-144901D05832}" destId="{B6C89B94-C661-40D4-94AF-E7BA3A2AC337}" srcOrd="0" destOrd="0" presId="urn:microsoft.com/office/officeart/2016/7/layout/RepeatingBendingProcessNew"/>
    <dgm:cxn modelId="{11F31671-D6ED-4F33-AC7A-B833AB836FDA}" type="presParOf" srcId="{5188BADA-30B7-492F-87EB-49BED5C2E22F}" destId="{0502BA54-F1A0-4262-8A01-6B30BA7AA06A}" srcOrd="0" destOrd="0" presId="urn:microsoft.com/office/officeart/2016/7/layout/RepeatingBendingProcessNew"/>
    <dgm:cxn modelId="{84D4F3DB-FC20-4743-823B-03722BDB8B7C}" type="presParOf" srcId="{5188BADA-30B7-492F-87EB-49BED5C2E22F}" destId="{020E8ADC-297B-4323-9383-0BBA3EBEA954}" srcOrd="1" destOrd="0" presId="urn:microsoft.com/office/officeart/2016/7/layout/RepeatingBendingProcessNew"/>
    <dgm:cxn modelId="{3FA556AF-3BC9-4F8A-A3F5-F6BB258E15E7}" type="presParOf" srcId="{020E8ADC-297B-4323-9383-0BBA3EBEA954}" destId="{485509EA-7FAF-4345-A423-65E1BC4604B9}" srcOrd="0" destOrd="0" presId="urn:microsoft.com/office/officeart/2016/7/layout/RepeatingBendingProcessNew"/>
    <dgm:cxn modelId="{FAB74516-9CF3-4B77-93E3-AF01281E9F51}" type="presParOf" srcId="{5188BADA-30B7-492F-87EB-49BED5C2E22F}" destId="{3CF75AAD-909F-474C-ADB6-1966F6BFBF36}" srcOrd="2" destOrd="0" presId="urn:microsoft.com/office/officeart/2016/7/layout/RepeatingBendingProcessNew"/>
    <dgm:cxn modelId="{2DE71EC5-221E-4E5C-843D-AB2608BE449B}" type="presParOf" srcId="{5188BADA-30B7-492F-87EB-49BED5C2E22F}" destId="{C4640EC0-E1D8-41E6-B2B8-91743052F188}" srcOrd="3" destOrd="0" presId="urn:microsoft.com/office/officeart/2016/7/layout/RepeatingBendingProcessNew"/>
    <dgm:cxn modelId="{48FEAEA0-2EDD-41FC-9F91-4EE6416E1372}" type="presParOf" srcId="{C4640EC0-E1D8-41E6-B2B8-91743052F188}" destId="{642449B3-11B2-4655-9709-8C60A68E89A7}" srcOrd="0" destOrd="0" presId="urn:microsoft.com/office/officeart/2016/7/layout/RepeatingBendingProcessNew"/>
    <dgm:cxn modelId="{B4403D9E-91BE-4155-8352-AE99BA146D93}" type="presParOf" srcId="{5188BADA-30B7-492F-87EB-49BED5C2E22F}" destId="{35B5BB1E-6D5D-40C2-A3E2-18E671B35B4A}" srcOrd="4" destOrd="0" presId="urn:microsoft.com/office/officeart/2016/7/layout/RepeatingBendingProcessNew"/>
    <dgm:cxn modelId="{0F146431-810F-4483-9B95-9D6B409A9236}" type="presParOf" srcId="{5188BADA-30B7-492F-87EB-49BED5C2E22F}" destId="{27FECDD8-44C2-4703-9CD2-104C9A47F28C}" srcOrd="5" destOrd="0" presId="urn:microsoft.com/office/officeart/2016/7/layout/RepeatingBendingProcessNew"/>
    <dgm:cxn modelId="{F1E57C4C-4C08-48EE-9659-508D8BE681C9}" type="presParOf" srcId="{27FECDD8-44C2-4703-9CD2-104C9A47F28C}" destId="{ACB7AF16-D28B-4011-A00A-EBD0DF0E340C}" srcOrd="0" destOrd="0" presId="urn:microsoft.com/office/officeart/2016/7/layout/RepeatingBendingProcessNew"/>
    <dgm:cxn modelId="{637BF43D-049E-4481-A00F-B4F95583B953}" type="presParOf" srcId="{5188BADA-30B7-492F-87EB-49BED5C2E22F}" destId="{B8D629A7-1097-45EA-9388-6EA090D9F27B}" srcOrd="6" destOrd="0" presId="urn:microsoft.com/office/officeart/2016/7/layout/RepeatingBendingProcessNew"/>
    <dgm:cxn modelId="{678477E4-AE0D-4849-8885-C69151854956}" type="presParOf" srcId="{5188BADA-30B7-492F-87EB-49BED5C2E22F}" destId="{CA15DBBE-5550-4360-851D-F555986921A0}" srcOrd="7" destOrd="0" presId="urn:microsoft.com/office/officeart/2016/7/layout/RepeatingBendingProcessNew"/>
    <dgm:cxn modelId="{12FCC603-C9A2-401A-B50B-156AE47596FE}" type="presParOf" srcId="{CA15DBBE-5550-4360-851D-F555986921A0}" destId="{FD360DF0-20F1-4A5F-9B2E-673CF5F41A89}" srcOrd="0" destOrd="0" presId="urn:microsoft.com/office/officeart/2016/7/layout/RepeatingBendingProcessNew"/>
    <dgm:cxn modelId="{51DD823A-4479-4022-8BB6-97743825B49E}" type="presParOf" srcId="{5188BADA-30B7-492F-87EB-49BED5C2E22F}" destId="{DAEB4D87-7E92-427D-958A-D0B78585EA88}" srcOrd="8" destOrd="0" presId="urn:microsoft.com/office/officeart/2016/7/layout/RepeatingBendingProcessNew"/>
    <dgm:cxn modelId="{91BA72DD-53C0-4C76-8EEB-AFFEF4BC318B}" type="presParOf" srcId="{5188BADA-30B7-492F-87EB-49BED5C2E22F}" destId="{291445A6-8107-435B-A3F6-2979EB43F03F}" srcOrd="9" destOrd="0" presId="urn:microsoft.com/office/officeart/2016/7/layout/RepeatingBendingProcessNew"/>
    <dgm:cxn modelId="{7B778331-2AD6-436B-AE9A-EAB7BEB65965}" type="presParOf" srcId="{291445A6-8107-435B-A3F6-2979EB43F03F}" destId="{57930295-F170-49D5-97D1-9405713E347D}" srcOrd="0" destOrd="0" presId="urn:microsoft.com/office/officeart/2016/7/layout/RepeatingBendingProcessNew"/>
    <dgm:cxn modelId="{61E7A8C2-CDA1-4A51-A5CC-913BA819EA1C}" type="presParOf" srcId="{5188BADA-30B7-492F-87EB-49BED5C2E22F}" destId="{1F3700FA-BBB8-4CB6-90B3-BCD879A34B31}" srcOrd="10" destOrd="0" presId="urn:microsoft.com/office/officeart/2016/7/layout/RepeatingBendingProcessNew"/>
    <dgm:cxn modelId="{867288E0-FACE-4D7C-A921-B20727DD41E2}" type="presParOf" srcId="{5188BADA-30B7-492F-87EB-49BED5C2E22F}" destId="{5C8F803C-C70D-4876-BEAA-84973E19B574}" srcOrd="11" destOrd="0" presId="urn:microsoft.com/office/officeart/2016/7/layout/RepeatingBendingProcessNew"/>
    <dgm:cxn modelId="{5F98CD92-9B8C-4436-A7FF-9E3A5D34DFE7}" type="presParOf" srcId="{5C8F803C-C70D-4876-BEAA-84973E19B574}" destId="{2E3CA004-4557-4BD0-9EC9-60F451A87DD8}" srcOrd="0" destOrd="0" presId="urn:microsoft.com/office/officeart/2016/7/layout/RepeatingBendingProcessNew"/>
    <dgm:cxn modelId="{AF79DE2F-0341-431B-8189-A4F3139637EF}" type="presParOf" srcId="{5188BADA-30B7-492F-87EB-49BED5C2E22F}" destId="{2612A837-AB11-4C64-A3FD-252D46D95A92}" srcOrd="12" destOrd="0" presId="urn:microsoft.com/office/officeart/2016/7/layout/RepeatingBendingProcessNew"/>
    <dgm:cxn modelId="{BEC03D33-B398-4B5E-B0AB-C76C0A1FE5AA}" type="presParOf" srcId="{5188BADA-30B7-492F-87EB-49BED5C2E22F}" destId="{99B65B0B-CDC4-44D4-B1F7-A0145E3CA4E2}" srcOrd="13" destOrd="0" presId="urn:microsoft.com/office/officeart/2016/7/layout/RepeatingBendingProcessNew"/>
    <dgm:cxn modelId="{05372822-4F16-4243-B84C-C2A0711926C5}" type="presParOf" srcId="{99B65B0B-CDC4-44D4-B1F7-A0145E3CA4E2}" destId="{628577E6-97B2-4AF7-B4D9-0CA7B7178953}" srcOrd="0" destOrd="0" presId="urn:microsoft.com/office/officeart/2016/7/layout/RepeatingBendingProcessNew"/>
    <dgm:cxn modelId="{F4AA85AB-A9E8-4315-A09E-749E0B52C6C6}" type="presParOf" srcId="{5188BADA-30B7-492F-87EB-49BED5C2E22F}" destId="{D21B4D32-4651-4BEF-99FF-46C8D4BF0DE1}" srcOrd="14" destOrd="0" presId="urn:microsoft.com/office/officeart/2016/7/layout/RepeatingBendingProcessNew"/>
    <dgm:cxn modelId="{B5168063-6A8F-494C-AB30-611D5B780738}" type="presParOf" srcId="{5188BADA-30B7-492F-87EB-49BED5C2E22F}" destId="{F3765B23-D886-42B8-9149-4273388DEDB3}" srcOrd="15" destOrd="0" presId="urn:microsoft.com/office/officeart/2016/7/layout/RepeatingBendingProcessNew"/>
    <dgm:cxn modelId="{8176CA32-6B02-4171-ABE6-CE4754F04862}" type="presParOf" srcId="{F3765B23-D886-42B8-9149-4273388DEDB3}" destId="{3B69AC27-B380-491C-A63B-17EA6F7F250A}" srcOrd="0" destOrd="0" presId="urn:microsoft.com/office/officeart/2016/7/layout/RepeatingBendingProcessNew"/>
    <dgm:cxn modelId="{812FEDF0-3A6A-4CD0-9C67-44479CBCAABB}" type="presParOf" srcId="{5188BADA-30B7-492F-87EB-49BED5C2E22F}" destId="{A72177CD-72DE-4E6B-8874-5DEEEEE1DF01}" srcOrd="16" destOrd="0" presId="urn:microsoft.com/office/officeart/2016/7/layout/RepeatingBendingProcessNew"/>
    <dgm:cxn modelId="{E4BB9F1D-CF89-4EC2-AFAC-2DDF60139176}" type="presParOf" srcId="{5188BADA-30B7-492F-87EB-49BED5C2E22F}" destId="{B6C89B94-C661-40D4-94AF-E7BA3A2AC337}" srcOrd="17" destOrd="0" presId="urn:microsoft.com/office/officeart/2016/7/layout/RepeatingBendingProcessNew"/>
    <dgm:cxn modelId="{2F9BCF9C-BD12-4B76-BF3B-DD400E65589A}" type="presParOf" srcId="{B6C89B94-C661-40D4-94AF-E7BA3A2AC337}" destId="{3706DDB3-B7D5-4D35-BF37-629AA8DE93F6}" srcOrd="0" destOrd="0" presId="urn:microsoft.com/office/officeart/2016/7/layout/RepeatingBendingProcessNew"/>
    <dgm:cxn modelId="{A301D6F2-ADB5-473A-89C5-F857D12BCED1}" type="presParOf" srcId="{5188BADA-30B7-492F-87EB-49BED5C2E22F}" destId="{C535CE71-35E3-4DE7-8C8D-38AE4437309B}" srcOrd="18" destOrd="0" presId="urn:microsoft.com/office/officeart/2016/7/layout/RepeatingBendingProcessNew"/>
    <dgm:cxn modelId="{7EE8406C-EFCC-4A38-8B91-4968D28F87C8}" type="presParOf" srcId="{5188BADA-30B7-492F-87EB-49BED5C2E22F}" destId="{22FB2482-A3A0-4AC6-9A79-DC6E355D237E}" srcOrd="19" destOrd="0" presId="urn:microsoft.com/office/officeart/2016/7/layout/RepeatingBendingProcessNew"/>
    <dgm:cxn modelId="{2F69B28C-B7FE-46FB-ADC4-615C82E7159C}" type="presParOf" srcId="{22FB2482-A3A0-4AC6-9A79-DC6E355D237E}" destId="{60D4D10C-D793-40A3-8A2A-5A9040C0DE5F}" srcOrd="0" destOrd="0" presId="urn:microsoft.com/office/officeart/2016/7/layout/RepeatingBendingProcessNew"/>
    <dgm:cxn modelId="{ED6D06F1-1551-443A-B160-1B3297FCCB37}" type="presParOf" srcId="{5188BADA-30B7-492F-87EB-49BED5C2E22F}" destId="{E5359C75-F604-4365-95A5-6D4256CF7961}" srcOrd="20" destOrd="0" presId="urn:microsoft.com/office/officeart/2016/7/layout/RepeatingBendingProcessNew"/>
    <dgm:cxn modelId="{4CFAB34E-77AF-4A81-A35A-3F327A183F46}" type="presParOf" srcId="{5188BADA-30B7-492F-87EB-49BED5C2E22F}" destId="{04A5DCC9-E5E8-4488-8778-D1C5667D3CB0}" srcOrd="21" destOrd="0" presId="urn:microsoft.com/office/officeart/2016/7/layout/RepeatingBendingProcessNew"/>
    <dgm:cxn modelId="{D7F5E9D7-737B-43F7-8A26-A7869F001FDB}" type="presParOf" srcId="{04A5DCC9-E5E8-4488-8778-D1C5667D3CB0}" destId="{24A7FDFF-EC86-456E-8E4E-45BE149B44A6}" srcOrd="0" destOrd="0" presId="urn:microsoft.com/office/officeart/2016/7/layout/RepeatingBendingProcessNew"/>
    <dgm:cxn modelId="{ACB119A0-C9AE-4ADC-86CC-4686D2136A22}" type="presParOf" srcId="{5188BADA-30B7-492F-87EB-49BED5C2E22F}" destId="{5D5BCE5B-F380-4E04-AE75-D9977E8AD08B}" srcOrd="22" destOrd="0" presId="urn:microsoft.com/office/officeart/2016/7/layout/RepeatingBendingProcessNew"/>
    <dgm:cxn modelId="{B86A727A-6BA5-4B22-B3D7-E79E0BF72607}" type="presParOf" srcId="{5188BADA-30B7-492F-87EB-49BED5C2E22F}" destId="{F006E141-DECA-4E12-AD30-72B0F1D694DB}" srcOrd="23" destOrd="0" presId="urn:microsoft.com/office/officeart/2016/7/layout/RepeatingBendingProcessNew"/>
    <dgm:cxn modelId="{982D3045-269A-43A5-91A3-984BE5784442}" type="presParOf" srcId="{F006E141-DECA-4E12-AD30-72B0F1D694DB}" destId="{AA2201B9-6458-49BC-BF1F-16AD7F9F5AF7}" srcOrd="0" destOrd="0" presId="urn:microsoft.com/office/officeart/2016/7/layout/RepeatingBendingProcessNew"/>
    <dgm:cxn modelId="{B1278037-687A-4DC4-800D-024EAB5E814F}" type="presParOf" srcId="{5188BADA-30B7-492F-87EB-49BED5C2E22F}" destId="{8A8F6B1D-4381-464A-8A42-8D782099A7DE}" srcOrd="24" destOrd="0" presId="urn:microsoft.com/office/officeart/2016/7/layout/RepeatingBendingProcessNew"/>
    <dgm:cxn modelId="{5082279A-1072-45A0-9F53-F201D526363C}" type="presParOf" srcId="{5188BADA-30B7-492F-87EB-49BED5C2E22F}" destId="{EDE5E5F2-4EEA-4551-9457-36D6DF2A486B}" srcOrd="25" destOrd="0" presId="urn:microsoft.com/office/officeart/2016/7/layout/RepeatingBendingProcessNew"/>
    <dgm:cxn modelId="{600DF361-6A21-4B45-BC98-04CE310EBC33}" type="presParOf" srcId="{EDE5E5F2-4EEA-4551-9457-36D6DF2A486B}" destId="{10E9B9A0-FF60-495D-B897-F75CA6AC7999}" srcOrd="0" destOrd="0" presId="urn:microsoft.com/office/officeart/2016/7/layout/RepeatingBendingProcessNew"/>
    <dgm:cxn modelId="{AF1DA8D0-CBE6-405C-A229-42AC06D1A365}" type="presParOf" srcId="{5188BADA-30B7-492F-87EB-49BED5C2E22F}" destId="{9D4994A6-2AB2-4BCC-8D15-6CF3283404BC}" srcOrd="26" destOrd="0" presId="urn:microsoft.com/office/officeart/2016/7/layout/RepeatingBendingProcessNew"/>
    <dgm:cxn modelId="{C7FBD4F8-AA80-47C7-AA11-F9B4F4BCF93F}" type="presParOf" srcId="{5188BADA-30B7-492F-87EB-49BED5C2E22F}" destId="{DE579414-FAC5-4A22-AE26-C42AEB1E6BC0}" srcOrd="27" destOrd="0" presId="urn:microsoft.com/office/officeart/2016/7/layout/RepeatingBendingProcessNew"/>
    <dgm:cxn modelId="{9D4DCD51-BCBF-4578-9C7E-24CA65080FAA}" type="presParOf" srcId="{DE579414-FAC5-4A22-AE26-C42AEB1E6BC0}" destId="{01FBD9CB-43F8-40D7-A752-BD6BE653D3C2}" srcOrd="0" destOrd="0" presId="urn:microsoft.com/office/officeart/2016/7/layout/RepeatingBendingProcessNew"/>
    <dgm:cxn modelId="{E1917352-5266-4B32-AAB7-BE72836551FC}" type="presParOf" srcId="{5188BADA-30B7-492F-87EB-49BED5C2E22F}" destId="{714EC9DA-3D3A-4ACF-8313-8493840C0B15}" srcOrd="28" destOrd="0" presId="urn:microsoft.com/office/officeart/2016/7/layout/RepeatingBendingProcessNew"/>
    <dgm:cxn modelId="{C9BD79A2-0767-4AB9-85E9-300C635A7402}" type="presParOf" srcId="{5188BADA-30B7-492F-87EB-49BED5C2E22F}" destId="{FF6E99F9-AD68-459D-8F9F-EA65B1BBC108}" srcOrd="29" destOrd="0" presId="urn:microsoft.com/office/officeart/2016/7/layout/RepeatingBendingProcessNew"/>
    <dgm:cxn modelId="{63E5E37C-F5B5-41F3-8F8F-C347C8DBE9C6}" type="presParOf" srcId="{FF6E99F9-AD68-459D-8F9F-EA65B1BBC108}" destId="{4E6A15C7-B6E3-4B19-BDC0-B25A3CD7A525}" srcOrd="0" destOrd="0" presId="urn:microsoft.com/office/officeart/2016/7/layout/RepeatingBendingProcessNew"/>
    <dgm:cxn modelId="{ED0F2BD7-2462-4D3D-985C-84AAF7920751}" type="presParOf" srcId="{5188BADA-30B7-492F-87EB-49BED5C2E22F}" destId="{EDFA8A28-0777-4476-9519-DF48B01F255D}" srcOrd="30" destOrd="0" presId="urn:microsoft.com/office/officeart/2016/7/layout/RepeatingBendingProcessNew"/>
    <dgm:cxn modelId="{7881B891-A7BE-4526-ACD4-15C767AD62D2}" type="presParOf" srcId="{5188BADA-30B7-492F-87EB-49BED5C2E22F}" destId="{F6DD844C-CE3C-4DB6-9FBA-46C5A673DAE4}" srcOrd="31" destOrd="0" presId="urn:microsoft.com/office/officeart/2016/7/layout/RepeatingBendingProcessNew"/>
    <dgm:cxn modelId="{D8E26A6A-E4C8-4191-97E8-C3E2EDAB1726}" type="presParOf" srcId="{F6DD844C-CE3C-4DB6-9FBA-46C5A673DAE4}" destId="{11A1D75C-1767-4A00-84FA-68C16ED359CE}" srcOrd="0" destOrd="0" presId="urn:microsoft.com/office/officeart/2016/7/layout/RepeatingBendingProcessNew"/>
    <dgm:cxn modelId="{11678C0D-C56A-4272-ABCA-23F528C08271}" type="presParOf" srcId="{5188BADA-30B7-492F-87EB-49BED5C2E22F}" destId="{B98CD2E0-967A-409D-ADAF-196044ACC244}" srcOrd="32" destOrd="0" presId="urn:microsoft.com/office/officeart/2016/7/layout/RepeatingBendingProcessNew"/>
    <dgm:cxn modelId="{2A54696A-62C8-42A0-89B5-3107B7495E42}" type="presParOf" srcId="{5188BADA-30B7-492F-87EB-49BED5C2E22F}" destId="{9D680E9A-FC73-41B2-891B-FC2C32CF7822}" srcOrd="33" destOrd="0" presId="urn:microsoft.com/office/officeart/2016/7/layout/RepeatingBendingProcessNew"/>
    <dgm:cxn modelId="{0989BB9D-7B84-4EEF-8142-83932B45007A}" type="presParOf" srcId="{9D680E9A-FC73-41B2-891B-FC2C32CF7822}" destId="{BD5531BD-F3E5-4501-9BB4-D4C732F325EF}" srcOrd="0" destOrd="0" presId="urn:microsoft.com/office/officeart/2016/7/layout/RepeatingBendingProcessNew"/>
    <dgm:cxn modelId="{64E30AF7-6D1D-4CA6-93F9-3BBE27C2732A}" type="presParOf" srcId="{5188BADA-30B7-492F-87EB-49BED5C2E22F}" destId="{8E77CD72-4EB8-4813-BE9E-C2C338E1DB3A}" srcOrd="34" destOrd="0" presId="urn:microsoft.com/office/officeart/2016/7/layout/RepeatingBendingProcessNew"/>
    <dgm:cxn modelId="{6841E4AE-1E3F-4D53-8C64-7FE2E1CE9882}" type="presParOf" srcId="{5188BADA-30B7-492F-87EB-49BED5C2E22F}" destId="{BCC50B64-F5D9-47AE-A1AA-4379F04257AB}" srcOrd="35" destOrd="0" presId="urn:microsoft.com/office/officeart/2016/7/layout/RepeatingBendingProcessNew"/>
    <dgm:cxn modelId="{B997083D-9553-47C9-BF14-2FF497213986}" type="presParOf" srcId="{BCC50B64-F5D9-47AE-A1AA-4379F04257AB}" destId="{6D7E4EF4-3B54-454B-8604-FC73596E038A}" srcOrd="0" destOrd="0" presId="urn:microsoft.com/office/officeart/2016/7/layout/RepeatingBendingProcessNew"/>
    <dgm:cxn modelId="{D63AAEB2-9D02-43A3-AE0D-A528DFB0B321}" type="presParOf" srcId="{5188BADA-30B7-492F-87EB-49BED5C2E22F}" destId="{03ADE4D7-FCDC-43B6-B917-5BFCC4FA1B37}" srcOrd="36" destOrd="0" presId="urn:microsoft.com/office/officeart/2016/7/layout/RepeatingBendingProcessNew"/>
    <dgm:cxn modelId="{53ED75FE-988F-4E2F-BEC4-BCA8FFBB88A1}" type="presParOf" srcId="{5188BADA-30B7-492F-87EB-49BED5C2E22F}" destId="{23A21B39-AF63-4CC9-98D0-F064FFAFBDE7}" srcOrd="37" destOrd="0" presId="urn:microsoft.com/office/officeart/2016/7/layout/RepeatingBendingProcessNew"/>
    <dgm:cxn modelId="{CD295A2C-967B-46F3-B63E-9A43755F5EB9}" type="presParOf" srcId="{23A21B39-AF63-4CC9-98D0-F064FFAFBDE7}" destId="{68630938-9CB4-4D55-9930-627F8839F95E}" srcOrd="0" destOrd="0" presId="urn:microsoft.com/office/officeart/2016/7/layout/RepeatingBendingProcessNew"/>
    <dgm:cxn modelId="{C863DE76-5D4C-4D9A-B92E-738700F2BF32}" type="presParOf" srcId="{5188BADA-30B7-492F-87EB-49BED5C2E22F}" destId="{75A4A2A8-13EB-40F9-93C6-1C79C8513EBD}" srcOrd="38" destOrd="0" presId="urn:microsoft.com/office/officeart/2016/7/layout/RepeatingBendingProcessNew"/>
    <dgm:cxn modelId="{64369AA8-EF98-4C81-86F4-6B75BA92F7CA}" type="presParOf" srcId="{5188BADA-30B7-492F-87EB-49BED5C2E22F}" destId="{82A8298D-9F40-4FEF-9553-C365D60C14AE}" srcOrd="39" destOrd="0" presId="urn:microsoft.com/office/officeart/2016/7/layout/RepeatingBendingProcessNew"/>
    <dgm:cxn modelId="{ABEF0B62-59BE-42AA-95CD-8B5D57880778}" type="presParOf" srcId="{82A8298D-9F40-4FEF-9553-C365D60C14AE}" destId="{477CF46B-BD8C-4472-B093-3022EAD243EA}" srcOrd="0" destOrd="0" presId="urn:microsoft.com/office/officeart/2016/7/layout/RepeatingBendingProcessNew"/>
    <dgm:cxn modelId="{124E70B9-1F18-4864-B600-818F49891D22}" type="presParOf" srcId="{5188BADA-30B7-492F-87EB-49BED5C2E22F}" destId="{A03DFE6C-399E-48C3-93F0-2061BB8131FC}" srcOrd="4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53613F6-D8EB-4558-B8B6-52D396FF46C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9663E93-1CCC-4812-8D00-4D960B94FF9B}">
      <dgm:prSet/>
      <dgm:spPr/>
      <dgm:t>
        <a:bodyPr/>
        <a:lstStyle/>
        <a:p>
          <a:r>
            <a:rPr lang="fr-CA" b="1"/>
            <a:t>Internationalisation</a:t>
          </a:r>
          <a:r>
            <a:rPr lang="fr-CA"/>
            <a:t> de l’application via </a:t>
          </a:r>
          <a:r>
            <a:rPr lang="fr-CA" b="1"/>
            <a:t>GTranslate.io</a:t>
          </a:r>
          <a:r>
            <a:rPr lang="fr-CA"/>
            <a:t> (plus de 100 langues disponibles).</a:t>
          </a:r>
        </a:p>
      </dgm:t>
    </dgm:pt>
    <dgm:pt modelId="{E6B4BB5F-E235-4384-9DDF-9537472B8835}" type="parTrans" cxnId="{77B82C48-B648-4EE2-A322-11E302E90771}">
      <dgm:prSet/>
      <dgm:spPr/>
      <dgm:t>
        <a:bodyPr/>
        <a:lstStyle/>
        <a:p>
          <a:endParaRPr lang="en-US"/>
        </a:p>
      </dgm:t>
    </dgm:pt>
    <dgm:pt modelId="{AF4FCCE1-B001-47D8-B0BC-8259BC8A93A1}" type="sibTrans" cxnId="{77B82C48-B648-4EE2-A322-11E302E90771}">
      <dgm:prSet/>
      <dgm:spPr/>
      <dgm:t>
        <a:bodyPr/>
        <a:lstStyle/>
        <a:p>
          <a:endParaRPr lang="en-US"/>
        </a:p>
      </dgm:t>
    </dgm:pt>
    <dgm:pt modelId="{79AFB7D7-8E88-4567-A8F2-095E20EE6E55}">
      <dgm:prSet/>
      <dgm:spPr/>
      <dgm:t>
        <a:bodyPr/>
        <a:lstStyle/>
        <a:p>
          <a:r>
            <a:rPr lang="fr-CA" b="1"/>
            <a:t>Sécurisation de la connexion</a:t>
          </a:r>
          <a:r>
            <a:rPr lang="fr-CA"/>
            <a:t> avec </a:t>
          </a:r>
          <a:r>
            <a:rPr lang="fr-CA" b="1"/>
            <a:t>Google reCAPTCHA v2</a:t>
          </a:r>
          <a:r>
            <a:rPr lang="fr-CA"/>
            <a:t> contre les robots et attaques automatisées.</a:t>
          </a:r>
          <a:endParaRPr lang="en-US"/>
        </a:p>
      </dgm:t>
    </dgm:pt>
    <dgm:pt modelId="{D27363DE-0680-43BC-B226-7AAFDFB47779}" type="parTrans" cxnId="{BAB8AA4E-EE01-4265-844A-7024DADC5D6B}">
      <dgm:prSet/>
      <dgm:spPr/>
      <dgm:t>
        <a:bodyPr/>
        <a:lstStyle/>
        <a:p>
          <a:endParaRPr lang="en-US"/>
        </a:p>
      </dgm:t>
    </dgm:pt>
    <dgm:pt modelId="{9FCF9FD1-450A-41B8-9DB0-7C895B6CC06E}" type="sibTrans" cxnId="{BAB8AA4E-EE01-4265-844A-7024DADC5D6B}">
      <dgm:prSet/>
      <dgm:spPr/>
      <dgm:t>
        <a:bodyPr/>
        <a:lstStyle/>
        <a:p>
          <a:endParaRPr lang="en-US"/>
        </a:p>
      </dgm:t>
    </dgm:pt>
    <dgm:pt modelId="{DD8880F2-C645-444B-B6A0-AB26BED3D900}">
      <dgm:prSet/>
      <dgm:spPr/>
      <dgm:t>
        <a:bodyPr/>
        <a:lstStyle/>
        <a:p>
          <a:r>
            <a:rPr lang="fr-CA" b="1"/>
            <a:t>Messagerie enrichie</a:t>
          </a:r>
          <a:r>
            <a:rPr lang="fr-CA"/>
            <a:t> avec envoi de </a:t>
          </a:r>
          <a:r>
            <a:rPr lang="fr-CA" b="1"/>
            <a:t>liens, photos, vidéos</a:t>
          </a:r>
          <a:r>
            <a:rPr lang="fr-CA"/>
            <a:t> et aperçu automatique.</a:t>
          </a:r>
          <a:endParaRPr lang="en-US"/>
        </a:p>
      </dgm:t>
    </dgm:pt>
    <dgm:pt modelId="{246A1845-E397-448C-A6D5-3887BABC0F31}" type="parTrans" cxnId="{0D5CEAFE-DA97-4B89-96C8-0D5CDD6746E6}">
      <dgm:prSet/>
      <dgm:spPr/>
      <dgm:t>
        <a:bodyPr/>
        <a:lstStyle/>
        <a:p>
          <a:endParaRPr lang="en-US"/>
        </a:p>
      </dgm:t>
    </dgm:pt>
    <dgm:pt modelId="{AA44B9CB-8CE1-4895-8E27-82061854C369}" type="sibTrans" cxnId="{0D5CEAFE-DA97-4B89-96C8-0D5CDD6746E6}">
      <dgm:prSet/>
      <dgm:spPr/>
      <dgm:t>
        <a:bodyPr/>
        <a:lstStyle/>
        <a:p>
          <a:endParaRPr lang="en-US"/>
        </a:p>
      </dgm:t>
    </dgm:pt>
    <dgm:pt modelId="{3FF992EA-A30C-467A-8746-DC4D5F24D9DC}">
      <dgm:prSet/>
      <dgm:spPr/>
      <dgm:t>
        <a:bodyPr/>
        <a:lstStyle/>
        <a:p>
          <a:r>
            <a:rPr lang="fr-CA" b="1"/>
            <a:t>Système de notifications</a:t>
          </a:r>
          <a:r>
            <a:rPr lang="fr-CA"/>
            <a:t> en temps réel à la réception d’un nouveau message.</a:t>
          </a:r>
          <a:endParaRPr lang="en-US"/>
        </a:p>
      </dgm:t>
    </dgm:pt>
    <dgm:pt modelId="{5F686B87-9AC1-42F7-854B-A4A7D0B63BC6}" type="parTrans" cxnId="{78963AC7-8A91-4B40-BE03-1C1564247CB3}">
      <dgm:prSet/>
      <dgm:spPr/>
      <dgm:t>
        <a:bodyPr/>
        <a:lstStyle/>
        <a:p>
          <a:endParaRPr lang="en-US"/>
        </a:p>
      </dgm:t>
    </dgm:pt>
    <dgm:pt modelId="{BB81B22E-27BC-45FE-81B5-4AD12B19B7A2}" type="sibTrans" cxnId="{78963AC7-8A91-4B40-BE03-1C1564247CB3}">
      <dgm:prSet/>
      <dgm:spPr/>
      <dgm:t>
        <a:bodyPr/>
        <a:lstStyle/>
        <a:p>
          <a:endParaRPr lang="en-US"/>
        </a:p>
      </dgm:t>
    </dgm:pt>
    <dgm:pt modelId="{DD513057-5160-448A-9611-C0926CEF4D3F}">
      <dgm:prSet/>
      <dgm:spPr/>
      <dgm:t>
        <a:bodyPr/>
        <a:lstStyle/>
        <a:p>
          <a:r>
            <a:rPr lang="en-US"/>
            <a:t>️</a:t>
          </a:r>
          <a:r>
            <a:rPr lang="fr-CA"/>
            <a:t> </a:t>
          </a:r>
          <a:r>
            <a:rPr lang="fr-CA" b="1"/>
            <a:t>Surveillance des conversations</a:t>
          </a:r>
          <a:r>
            <a:rPr lang="fr-CA"/>
            <a:t> via une interface dédiée pour les administrateurs.</a:t>
          </a:r>
          <a:endParaRPr lang="en-US"/>
        </a:p>
      </dgm:t>
    </dgm:pt>
    <dgm:pt modelId="{F5FE579D-70A1-45D0-ADE1-D4C33AD2DF1A}" type="parTrans" cxnId="{10B9DE22-6026-4A6F-8D21-19B61AD6C553}">
      <dgm:prSet/>
      <dgm:spPr/>
      <dgm:t>
        <a:bodyPr/>
        <a:lstStyle/>
        <a:p>
          <a:endParaRPr lang="en-US"/>
        </a:p>
      </dgm:t>
    </dgm:pt>
    <dgm:pt modelId="{C06BF03B-D2CF-4B2B-9FDE-663B9B3B4429}" type="sibTrans" cxnId="{10B9DE22-6026-4A6F-8D21-19B61AD6C553}">
      <dgm:prSet/>
      <dgm:spPr/>
      <dgm:t>
        <a:bodyPr/>
        <a:lstStyle/>
        <a:p>
          <a:endParaRPr lang="en-US"/>
        </a:p>
      </dgm:t>
    </dgm:pt>
    <dgm:pt modelId="{0F241C75-AD11-4347-9A09-9D590E32E975}">
      <dgm:prSet/>
      <dgm:spPr/>
      <dgm:t>
        <a:bodyPr/>
        <a:lstStyle/>
        <a:p>
          <a:r>
            <a:rPr lang="fr-CA" b="1"/>
            <a:t>Téléversement et consultation de fichiers joints</a:t>
          </a:r>
          <a:r>
            <a:rPr lang="fr-CA"/>
            <a:t> dans les messages.</a:t>
          </a:r>
          <a:endParaRPr lang="en-US"/>
        </a:p>
      </dgm:t>
    </dgm:pt>
    <dgm:pt modelId="{4D79C4D6-1468-429E-B6D7-5729896FB2A3}" type="parTrans" cxnId="{AE4BC4B5-6FF6-4127-8D76-699AE031A325}">
      <dgm:prSet/>
      <dgm:spPr/>
      <dgm:t>
        <a:bodyPr/>
        <a:lstStyle/>
        <a:p>
          <a:endParaRPr lang="en-US"/>
        </a:p>
      </dgm:t>
    </dgm:pt>
    <dgm:pt modelId="{66F05F67-6AD5-46B7-9122-9B2996E69948}" type="sibTrans" cxnId="{AE4BC4B5-6FF6-4127-8D76-699AE031A325}">
      <dgm:prSet/>
      <dgm:spPr/>
      <dgm:t>
        <a:bodyPr/>
        <a:lstStyle/>
        <a:p>
          <a:endParaRPr lang="en-US"/>
        </a:p>
      </dgm:t>
    </dgm:pt>
    <dgm:pt modelId="{E7DEBB47-DE21-46A9-9EA9-270CE7BAA081}" type="pres">
      <dgm:prSet presAssocID="{553613F6-D8EB-4558-B8B6-52D396FF46C3}" presName="Name0" presStyleCnt="0">
        <dgm:presLayoutVars>
          <dgm:dir/>
          <dgm:resizeHandles val="exact"/>
        </dgm:presLayoutVars>
      </dgm:prSet>
      <dgm:spPr/>
    </dgm:pt>
    <dgm:pt modelId="{6722F809-5C62-4297-932B-33E6376E72AA}" type="pres">
      <dgm:prSet presAssocID="{49663E93-1CCC-4812-8D00-4D960B94FF9B}" presName="node" presStyleLbl="node1" presStyleIdx="0" presStyleCnt="6">
        <dgm:presLayoutVars>
          <dgm:bulletEnabled val="1"/>
        </dgm:presLayoutVars>
      </dgm:prSet>
      <dgm:spPr/>
    </dgm:pt>
    <dgm:pt modelId="{88AF0D75-4852-4D42-B718-149F676458A6}" type="pres">
      <dgm:prSet presAssocID="{AF4FCCE1-B001-47D8-B0BC-8259BC8A93A1}" presName="sibTrans" presStyleLbl="sibTrans1D1" presStyleIdx="0" presStyleCnt="5"/>
      <dgm:spPr/>
    </dgm:pt>
    <dgm:pt modelId="{3F991439-1E2B-4194-BF1B-370304AF22FC}" type="pres">
      <dgm:prSet presAssocID="{AF4FCCE1-B001-47D8-B0BC-8259BC8A93A1}" presName="connectorText" presStyleLbl="sibTrans1D1" presStyleIdx="0" presStyleCnt="5"/>
      <dgm:spPr/>
    </dgm:pt>
    <dgm:pt modelId="{FC523E4D-1CFD-4A97-8523-1256BE1E3C4D}" type="pres">
      <dgm:prSet presAssocID="{79AFB7D7-8E88-4567-A8F2-095E20EE6E55}" presName="node" presStyleLbl="node1" presStyleIdx="1" presStyleCnt="6">
        <dgm:presLayoutVars>
          <dgm:bulletEnabled val="1"/>
        </dgm:presLayoutVars>
      </dgm:prSet>
      <dgm:spPr/>
    </dgm:pt>
    <dgm:pt modelId="{2F69C293-5E1E-4071-BD07-BC9275D98F94}" type="pres">
      <dgm:prSet presAssocID="{9FCF9FD1-450A-41B8-9DB0-7C895B6CC06E}" presName="sibTrans" presStyleLbl="sibTrans1D1" presStyleIdx="1" presStyleCnt="5"/>
      <dgm:spPr/>
    </dgm:pt>
    <dgm:pt modelId="{3FCB9818-91CF-41BC-878A-B8BFBB614EB9}" type="pres">
      <dgm:prSet presAssocID="{9FCF9FD1-450A-41B8-9DB0-7C895B6CC06E}" presName="connectorText" presStyleLbl="sibTrans1D1" presStyleIdx="1" presStyleCnt="5"/>
      <dgm:spPr/>
    </dgm:pt>
    <dgm:pt modelId="{BBCA4F98-7A9F-47D2-87C4-73807724B49E}" type="pres">
      <dgm:prSet presAssocID="{DD8880F2-C645-444B-B6A0-AB26BED3D900}" presName="node" presStyleLbl="node1" presStyleIdx="2" presStyleCnt="6">
        <dgm:presLayoutVars>
          <dgm:bulletEnabled val="1"/>
        </dgm:presLayoutVars>
      </dgm:prSet>
      <dgm:spPr/>
    </dgm:pt>
    <dgm:pt modelId="{1CB95571-5A61-4921-BBFA-BB451B19B22B}" type="pres">
      <dgm:prSet presAssocID="{AA44B9CB-8CE1-4895-8E27-82061854C369}" presName="sibTrans" presStyleLbl="sibTrans1D1" presStyleIdx="2" presStyleCnt="5"/>
      <dgm:spPr/>
    </dgm:pt>
    <dgm:pt modelId="{74C5AD0C-B702-458B-B0B2-78C4461988C4}" type="pres">
      <dgm:prSet presAssocID="{AA44B9CB-8CE1-4895-8E27-82061854C369}" presName="connectorText" presStyleLbl="sibTrans1D1" presStyleIdx="2" presStyleCnt="5"/>
      <dgm:spPr/>
    </dgm:pt>
    <dgm:pt modelId="{45AD4E4E-F932-4F60-9A4F-6540837324CF}" type="pres">
      <dgm:prSet presAssocID="{3FF992EA-A30C-467A-8746-DC4D5F24D9DC}" presName="node" presStyleLbl="node1" presStyleIdx="3" presStyleCnt="6">
        <dgm:presLayoutVars>
          <dgm:bulletEnabled val="1"/>
        </dgm:presLayoutVars>
      </dgm:prSet>
      <dgm:spPr/>
    </dgm:pt>
    <dgm:pt modelId="{9BD05413-0CCC-4636-90EB-656E3EFAB53B}" type="pres">
      <dgm:prSet presAssocID="{BB81B22E-27BC-45FE-81B5-4AD12B19B7A2}" presName="sibTrans" presStyleLbl="sibTrans1D1" presStyleIdx="3" presStyleCnt="5"/>
      <dgm:spPr/>
    </dgm:pt>
    <dgm:pt modelId="{771BFBCE-7A9D-4CF6-BDC9-0D23880444E1}" type="pres">
      <dgm:prSet presAssocID="{BB81B22E-27BC-45FE-81B5-4AD12B19B7A2}" presName="connectorText" presStyleLbl="sibTrans1D1" presStyleIdx="3" presStyleCnt="5"/>
      <dgm:spPr/>
    </dgm:pt>
    <dgm:pt modelId="{5C42868D-5FBD-4055-8AC9-0067747FDE2C}" type="pres">
      <dgm:prSet presAssocID="{DD513057-5160-448A-9611-C0926CEF4D3F}" presName="node" presStyleLbl="node1" presStyleIdx="4" presStyleCnt="6">
        <dgm:presLayoutVars>
          <dgm:bulletEnabled val="1"/>
        </dgm:presLayoutVars>
      </dgm:prSet>
      <dgm:spPr/>
    </dgm:pt>
    <dgm:pt modelId="{C2074F5C-BDE4-4C55-A7A9-1025D5D396D9}" type="pres">
      <dgm:prSet presAssocID="{C06BF03B-D2CF-4B2B-9FDE-663B9B3B4429}" presName="sibTrans" presStyleLbl="sibTrans1D1" presStyleIdx="4" presStyleCnt="5"/>
      <dgm:spPr/>
    </dgm:pt>
    <dgm:pt modelId="{6F07C4D0-22AF-4BF8-BC0D-ADFF6C7CDA44}" type="pres">
      <dgm:prSet presAssocID="{C06BF03B-D2CF-4B2B-9FDE-663B9B3B4429}" presName="connectorText" presStyleLbl="sibTrans1D1" presStyleIdx="4" presStyleCnt="5"/>
      <dgm:spPr/>
    </dgm:pt>
    <dgm:pt modelId="{7A12A625-0456-4396-B50D-1C1582D5CD27}" type="pres">
      <dgm:prSet presAssocID="{0F241C75-AD11-4347-9A09-9D590E32E975}" presName="node" presStyleLbl="node1" presStyleIdx="5" presStyleCnt="6">
        <dgm:presLayoutVars>
          <dgm:bulletEnabled val="1"/>
        </dgm:presLayoutVars>
      </dgm:prSet>
      <dgm:spPr/>
    </dgm:pt>
  </dgm:ptLst>
  <dgm:cxnLst>
    <dgm:cxn modelId="{5201F41D-DFE3-41AB-A901-1B70802669E4}" type="presOf" srcId="{BB81B22E-27BC-45FE-81B5-4AD12B19B7A2}" destId="{771BFBCE-7A9D-4CF6-BDC9-0D23880444E1}" srcOrd="1" destOrd="0" presId="urn:microsoft.com/office/officeart/2016/7/layout/RepeatingBendingProcessNew"/>
    <dgm:cxn modelId="{CDDAAC1E-A5EB-4A6A-8790-69F535E89AC1}" type="presOf" srcId="{49663E93-1CCC-4812-8D00-4D960B94FF9B}" destId="{6722F809-5C62-4297-932B-33E6376E72AA}" srcOrd="0" destOrd="0" presId="urn:microsoft.com/office/officeart/2016/7/layout/RepeatingBendingProcessNew"/>
    <dgm:cxn modelId="{10B9DE22-6026-4A6F-8D21-19B61AD6C553}" srcId="{553613F6-D8EB-4558-B8B6-52D396FF46C3}" destId="{DD513057-5160-448A-9611-C0926CEF4D3F}" srcOrd="4" destOrd="0" parTransId="{F5FE579D-70A1-45D0-ADE1-D4C33AD2DF1A}" sibTransId="{C06BF03B-D2CF-4B2B-9FDE-663B9B3B4429}"/>
    <dgm:cxn modelId="{0623F42F-F51A-4B0C-B7B6-5D0C6747F43B}" type="presOf" srcId="{9FCF9FD1-450A-41B8-9DB0-7C895B6CC06E}" destId="{2F69C293-5E1E-4071-BD07-BC9275D98F94}" srcOrd="0" destOrd="0" presId="urn:microsoft.com/office/officeart/2016/7/layout/RepeatingBendingProcessNew"/>
    <dgm:cxn modelId="{0CBA3342-8DAC-4812-AE27-AC1FF52F9F92}" type="presOf" srcId="{C06BF03B-D2CF-4B2B-9FDE-663B9B3B4429}" destId="{6F07C4D0-22AF-4BF8-BC0D-ADFF6C7CDA44}" srcOrd="1" destOrd="0" presId="urn:microsoft.com/office/officeart/2016/7/layout/RepeatingBendingProcessNew"/>
    <dgm:cxn modelId="{77B82C48-B648-4EE2-A322-11E302E90771}" srcId="{553613F6-D8EB-4558-B8B6-52D396FF46C3}" destId="{49663E93-1CCC-4812-8D00-4D960B94FF9B}" srcOrd="0" destOrd="0" parTransId="{E6B4BB5F-E235-4384-9DDF-9537472B8835}" sibTransId="{AF4FCCE1-B001-47D8-B0BC-8259BC8A93A1}"/>
    <dgm:cxn modelId="{5A3A0E4C-2D2A-4C23-9216-6EF223C293C4}" type="presOf" srcId="{9FCF9FD1-450A-41B8-9DB0-7C895B6CC06E}" destId="{3FCB9818-91CF-41BC-878A-B8BFBB614EB9}" srcOrd="1" destOrd="0" presId="urn:microsoft.com/office/officeart/2016/7/layout/RepeatingBendingProcessNew"/>
    <dgm:cxn modelId="{E2953C6C-CB91-4B2F-8382-302E8668A00F}" type="presOf" srcId="{AA44B9CB-8CE1-4895-8E27-82061854C369}" destId="{1CB95571-5A61-4921-BBFA-BB451B19B22B}" srcOrd="0" destOrd="0" presId="urn:microsoft.com/office/officeart/2016/7/layout/RepeatingBendingProcessNew"/>
    <dgm:cxn modelId="{BAB8AA4E-EE01-4265-844A-7024DADC5D6B}" srcId="{553613F6-D8EB-4558-B8B6-52D396FF46C3}" destId="{79AFB7D7-8E88-4567-A8F2-095E20EE6E55}" srcOrd="1" destOrd="0" parTransId="{D27363DE-0680-43BC-B226-7AAFDFB47779}" sibTransId="{9FCF9FD1-450A-41B8-9DB0-7C895B6CC06E}"/>
    <dgm:cxn modelId="{28412550-C7C1-43AD-B6B6-A870EA0B3C1E}" type="presOf" srcId="{AA44B9CB-8CE1-4895-8E27-82061854C369}" destId="{74C5AD0C-B702-458B-B0B2-78C4461988C4}" srcOrd="1" destOrd="0" presId="urn:microsoft.com/office/officeart/2016/7/layout/RepeatingBendingProcessNew"/>
    <dgm:cxn modelId="{23B72B53-DBE0-4DD9-B840-65B435959BA6}" type="presOf" srcId="{C06BF03B-D2CF-4B2B-9FDE-663B9B3B4429}" destId="{C2074F5C-BDE4-4C55-A7A9-1025D5D396D9}" srcOrd="0" destOrd="0" presId="urn:microsoft.com/office/officeart/2016/7/layout/RepeatingBendingProcessNew"/>
    <dgm:cxn modelId="{8727D691-E55D-4B68-9E1F-87C53EBB0A19}" type="presOf" srcId="{79AFB7D7-8E88-4567-A8F2-095E20EE6E55}" destId="{FC523E4D-1CFD-4A97-8523-1256BE1E3C4D}" srcOrd="0" destOrd="0" presId="urn:microsoft.com/office/officeart/2016/7/layout/RepeatingBendingProcessNew"/>
    <dgm:cxn modelId="{E6E55092-C385-403F-90E9-06B9EFA757C1}" type="presOf" srcId="{553613F6-D8EB-4558-B8B6-52D396FF46C3}" destId="{E7DEBB47-DE21-46A9-9EA9-270CE7BAA081}" srcOrd="0" destOrd="0" presId="urn:microsoft.com/office/officeart/2016/7/layout/RepeatingBendingProcessNew"/>
    <dgm:cxn modelId="{B216C792-E8FA-4F3B-8026-DD0DD6B74011}" type="presOf" srcId="{DD513057-5160-448A-9611-C0926CEF4D3F}" destId="{5C42868D-5FBD-4055-8AC9-0067747FDE2C}" srcOrd="0" destOrd="0" presId="urn:microsoft.com/office/officeart/2016/7/layout/RepeatingBendingProcessNew"/>
    <dgm:cxn modelId="{323C9B98-47F6-4E7E-A22B-3FEC09413BD2}" type="presOf" srcId="{AF4FCCE1-B001-47D8-B0BC-8259BC8A93A1}" destId="{3F991439-1E2B-4194-BF1B-370304AF22FC}" srcOrd="1" destOrd="0" presId="urn:microsoft.com/office/officeart/2016/7/layout/RepeatingBendingProcessNew"/>
    <dgm:cxn modelId="{C5C87099-CD09-4415-9529-8D2614FC2B99}" type="presOf" srcId="{3FF992EA-A30C-467A-8746-DC4D5F24D9DC}" destId="{45AD4E4E-F932-4F60-9A4F-6540837324CF}" srcOrd="0" destOrd="0" presId="urn:microsoft.com/office/officeart/2016/7/layout/RepeatingBendingProcessNew"/>
    <dgm:cxn modelId="{B49567B2-AFEF-41D9-A72D-9326B29CE8B7}" type="presOf" srcId="{0F241C75-AD11-4347-9A09-9D590E32E975}" destId="{7A12A625-0456-4396-B50D-1C1582D5CD27}" srcOrd="0" destOrd="0" presId="urn:microsoft.com/office/officeart/2016/7/layout/RepeatingBendingProcessNew"/>
    <dgm:cxn modelId="{AE4BC4B5-6FF6-4127-8D76-699AE031A325}" srcId="{553613F6-D8EB-4558-B8B6-52D396FF46C3}" destId="{0F241C75-AD11-4347-9A09-9D590E32E975}" srcOrd="5" destOrd="0" parTransId="{4D79C4D6-1468-429E-B6D7-5729896FB2A3}" sibTransId="{66F05F67-6AD5-46B7-9122-9B2996E69948}"/>
    <dgm:cxn modelId="{7E1554B8-36E7-4453-A34B-568F0EF7836C}" type="presOf" srcId="{DD8880F2-C645-444B-B6A0-AB26BED3D900}" destId="{BBCA4F98-7A9F-47D2-87C4-73807724B49E}" srcOrd="0" destOrd="0" presId="urn:microsoft.com/office/officeart/2016/7/layout/RepeatingBendingProcessNew"/>
    <dgm:cxn modelId="{78963AC7-8A91-4B40-BE03-1C1564247CB3}" srcId="{553613F6-D8EB-4558-B8B6-52D396FF46C3}" destId="{3FF992EA-A30C-467A-8746-DC4D5F24D9DC}" srcOrd="3" destOrd="0" parTransId="{5F686B87-9AC1-42F7-854B-A4A7D0B63BC6}" sibTransId="{BB81B22E-27BC-45FE-81B5-4AD12B19B7A2}"/>
    <dgm:cxn modelId="{6A61C1F3-FEB8-4870-8B16-64D0C199F4FD}" type="presOf" srcId="{BB81B22E-27BC-45FE-81B5-4AD12B19B7A2}" destId="{9BD05413-0CCC-4636-90EB-656E3EFAB53B}" srcOrd="0" destOrd="0" presId="urn:microsoft.com/office/officeart/2016/7/layout/RepeatingBendingProcessNew"/>
    <dgm:cxn modelId="{8616BDFB-24A7-4794-8057-5FCE1778149C}" type="presOf" srcId="{AF4FCCE1-B001-47D8-B0BC-8259BC8A93A1}" destId="{88AF0D75-4852-4D42-B718-149F676458A6}" srcOrd="0" destOrd="0" presId="urn:microsoft.com/office/officeart/2016/7/layout/RepeatingBendingProcessNew"/>
    <dgm:cxn modelId="{0D5CEAFE-DA97-4B89-96C8-0D5CDD6746E6}" srcId="{553613F6-D8EB-4558-B8B6-52D396FF46C3}" destId="{DD8880F2-C645-444B-B6A0-AB26BED3D900}" srcOrd="2" destOrd="0" parTransId="{246A1845-E397-448C-A6D5-3887BABC0F31}" sibTransId="{AA44B9CB-8CE1-4895-8E27-82061854C369}"/>
    <dgm:cxn modelId="{7BC166AC-1F1B-4BAD-8EF9-B8F65E7DA2B5}" type="presParOf" srcId="{E7DEBB47-DE21-46A9-9EA9-270CE7BAA081}" destId="{6722F809-5C62-4297-932B-33E6376E72AA}" srcOrd="0" destOrd="0" presId="urn:microsoft.com/office/officeart/2016/7/layout/RepeatingBendingProcessNew"/>
    <dgm:cxn modelId="{B8700219-1D13-4828-AAEC-DCB056C6AD19}" type="presParOf" srcId="{E7DEBB47-DE21-46A9-9EA9-270CE7BAA081}" destId="{88AF0D75-4852-4D42-B718-149F676458A6}" srcOrd="1" destOrd="0" presId="urn:microsoft.com/office/officeart/2016/7/layout/RepeatingBendingProcessNew"/>
    <dgm:cxn modelId="{F08F9B55-9358-455E-96DA-AEE76B322DEC}" type="presParOf" srcId="{88AF0D75-4852-4D42-B718-149F676458A6}" destId="{3F991439-1E2B-4194-BF1B-370304AF22FC}" srcOrd="0" destOrd="0" presId="urn:microsoft.com/office/officeart/2016/7/layout/RepeatingBendingProcessNew"/>
    <dgm:cxn modelId="{5A323DBD-6B0E-4D68-BB6D-C6D0525A9073}" type="presParOf" srcId="{E7DEBB47-DE21-46A9-9EA9-270CE7BAA081}" destId="{FC523E4D-1CFD-4A97-8523-1256BE1E3C4D}" srcOrd="2" destOrd="0" presId="urn:microsoft.com/office/officeart/2016/7/layout/RepeatingBendingProcessNew"/>
    <dgm:cxn modelId="{20A53C62-742E-4FC3-871D-635DD1023C54}" type="presParOf" srcId="{E7DEBB47-DE21-46A9-9EA9-270CE7BAA081}" destId="{2F69C293-5E1E-4071-BD07-BC9275D98F94}" srcOrd="3" destOrd="0" presId="urn:microsoft.com/office/officeart/2016/7/layout/RepeatingBendingProcessNew"/>
    <dgm:cxn modelId="{82722D67-1CF3-4719-942D-55FBF93DD1DE}" type="presParOf" srcId="{2F69C293-5E1E-4071-BD07-BC9275D98F94}" destId="{3FCB9818-91CF-41BC-878A-B8BFBB614EB9}" srcOrd="0" destOrd="0" presId="urn:microsoft.com/office/officeart/2016/7/layout/RepeatingBendingProcessNew"/>
    <dgm:cxn modelId="{AAEDEDA2-47B8-47E9-8E30-9A0DBB6E46A0}" type="presParOf" srcId="{E7DEBB47-DE21-46A9-9EA9-270CE7BAA081}" destId="{BBCA4F98-7A9F-47D2-87C4-73807724B49E}" srcOrd="4" destOrd="0" presId="urn:microsoft.com/office/officeart/2016/7/layout/RepeatingBendingProcessNew"/>
    <dgm:cxn modelId="{3527AB88-F504-43D0-873C-8616095ED1F8}" type="presParOf" srcId="{E7DEBB47-DE21-46A9-9EA9-270CE7BAA081}" destId="{1CB95571-5A61-4921-BBFA-BB451B19B22B}" srcOrd="5" destOrd="0" presId="urn:microsoft.com/office/officeart/2016/7/layout/RepeatingBendingProcessNew"/>
    <dgm:cxn modelId="{5C45FD3D-5DE0-4A7E-A4CF-4C13E29EAD7F}" type="presParOf" srcId="{1CB95571-5A61-4921-BBFA-BB451B19B22B}" destId="{74C5AD0C-B702-458B-B0B2-78C4461988C4}" srcOrd="0" destOrd="0" presId="urn:microsoft.com/office/officeart/2016/7/layout/RepeatingBendingProcessNew"/>
    <dgm:cxn modelId="{6581762A-9CAB-486F-AD14-56C7BD8FBB89}" type="presParOf" srcId="{E7DEBB47-DE21-46A9-9EA9-270CE7BAA081}" destId="{45AD4E4E-F932-4F60-9A4F-6540837324CF}" srcOrd="6" destOrd="0" presId="urn:microsoft.com/office/officeart/2016/7/layout/RepeatingBendingProcessNew"/>
    <dgm:cxn modelId="{B24CB438-6206-4CB1-9250-36950502D0FA}" type="presParOf" srcId="{E7DEBB47-DE21-46A9-9EA9-270CE7BAA081}" destId="{9BD05413-0CCC-4636-90EB-656E3EFAB53B}" srcOrd="7" destOrd="0" presId="urn:microsoft.com/office/officeart/2016/7/layout/RepeatingBendingProcessNew"/>
    <dgm:cxn modelId="{D308F03E-CA18-46E7-AACA-54469B89ECC6}" type="presParOf" srcId="{9BD05413-0CCC-4636-90EB-656E3EFAB53B}" destId="{771BFBCE-7A9D-4CF6-BDC9-0D23880444E1}" srcOrd="0" destOrd="0" presId="urn:microsoft.com/office/officeart/2016/7/layout/RepeatingBendingProcessNew"/>
    <dgm:cxn modelId="{AE4D40EF-7B76-457C-A412-2984C30BF114}" type="presParOf" srcId="{E7DEBB47-DE21-46A9-9EA9-270CE7BAA081}" destId="{5C42868D-5FBD-4055-8AC9-0067747FDE2C}" srcOrd="8" destOrd="0" presId="urn:microsoft.com/office/officeart/2016/7/layout/RepeatingBendingProcessNew"/>
    <dgm:cxn modelId="{2E013A44-EC9E-47FF-9944-7B93856FB840}" type="presParOf" srcId="{E7DEBB47-DE21-46A9-9EA9-270CE7BAA081}" destId="{C2074F5C-BDE4-4C55-A7A9-1025D5D396D9}" srcOrd="9" destOrd="0" presId="urn:microsoft.com/office/officeart/2016/7/layout/RepeatingBendingProcessNew"/>
    <dgm:cxn modelId="{DF3950CE-3A48-4E4E-9326-9C45D68105CA}" type="presParOf" srcId="{C2074F5C-BDE4-4C55-A7A9-1025D5D396D9}" destId="{6F07C4D0-22AF-4BF8-BC0D-ADFF6C7CDA44}" srcOrd="0" destOrd="0" presId="urn:microsoft.com/office/officeart/2016/7/layout/RepeatingBendingProcessNew"/>
    <dgm:cxn modelId="{413E5678-B52D-4941-BBDD-06B05AB0D60E}" type="presParOf" srcId="{E7DEBB47-DE21-46A9-9EA9-270CE7BAA081}" destId="{7A12A625-0456-4396-B50D-1C1582D5CD2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93B57-3D75-4FB4-AF26-B0F5823064C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14B917-2850-4654-8CBD-3B99B7626C00}">
      <dgm:prSet/>
      <dgm:spPr/>
      <dgm:t>
        <a:bodyPr/>
        <a:lstStyle/>
        <a:p>
          <a:r>
            <a:rPr lang="fr-CA"/>
            <a:t>Objectifs de Green Pulse Export</a:t>
          </a:r>
          <a:endParaRPr lang="en-US"/>
        </a:p>
      </dgm:t>
    </dgm:pt>
    <dgm:pt modelId="{4F2BC293-1756-4E93-BD92-59C6AE2B8BBC}" type="parTrans" cxnId="{5CC5B042-B219-4F6D-AF4E-35122D7425B4}">
      <dgm:prSet/>
      <dgm:spPr/>
      <dgm:t>
        <a:bodyPr/>
        <a:lstStyle/>
        <a:p>
          <a:endParaRPr lang="en-US"/>
        </a:p>
      </dgm:t>
    </dgm:pt>
    <dgm:pt modelId="{31D0390E-0E29-4275-9437-3BA001C463AE}" type="sibTrans" cxnId="{5CC5B042-B219-4F6D-AF4E-35122D7425B4}">
      <dgm:prSet/>
      <dgm:spPr/>
      <dgm:t>
        <a:bodyPr/>
        <a:lstStyle/>
        <a:p>
          <a:endParaRPr lang="en-US"/>
        </a:p>
      </dgm:t>
    </dgm:pt>
    <dgm:pt modelId="{9215A2C3-5CEC-454F-BFF7-FFAAB47B9E24}">
      <dgm:prSet/>
      <dgm:spPr/>
      <dgm:t>
        <a:bodyPr/>
        <a:lstStyle/>
        <a:p>
          <a:r>
            <a:rPr lang="fr-CA"/>
            <a:t>Les acteurs concernés</a:t>
          </a:r>
          <a:endParaRPr lang="en-US"/>
        </a:p>
      </dgm:t>
    </dgm:pt>
    <dgm:pt modelId="{E6252708-1DAF-4654-967B-2986159782F3}" type="parTrans" cxnId="{791BD943-3B82-46B4-89ED-F9740EF0DB4A}">
      <dgm:prSet/>
      <dgm:spPr/>
      <dgm:t>
        <a:bodyPr/>
        <a:lstStyle/>
        <a:p>
          <a:endParaRPr lang="en-US"/>
        </a:p>
      </dgm:t>
    </dgm:pt>
    <dgm:pt modelId="{5B8A87F4-6B53-4EC4-B8CC-A4E4AAB116F6}" type="sibTrans" cxnId="{791BD943-3B82-46B4-89ED-F9740EF0DB4A}">
      <dgm:prSet/>
      <dgm:spPr/>
      <dgm:t>
        <a:bodyPr/>
        <a:lstStyle/>
        <a:p>
          <a:endParaRPr lang="en-US"/>
        </a:p>
      </dgm:t>
    </dgm:pt>
    <dgm:pt modelId="{AA806549-9B01-481D-B2B7-CFAE66AF6346}">
      <dgm:prSet/>
      <dgm:spPr/>
      <dgm:t>
        <a:bodyPr/>
        <a:lstStyle/>
        <a:p>
          <a:r>
            <a:rPr lang="en-US" err="1"/>
            <a:t>Quel</a:t>
          </a:r>
          <a:r>
            <a:rPr lang="en-US"/>
            <a:t> </a:t>
          </a:r>
          <a:r>
            <a:rPr lang="en-US" err="1"/>
            <a:t>besoin</a:t>
          </a:r>
          <a:r>
            <a:rPr lang="en-US"/>
            <a:t> vise-t-il ?</a:t>
          </a:r>
        </a:p>
      </dgm:t>
    </dgm:pt>
    <dgm:pt modelId="{8119D93F-1F6A-4A8F-9962-7F021D649CD1}" type="parTrans" cxnId="{16D71909-E2B1-421E-AA81-15584EDB4006}">
      <dgm:prSet/>
      <dgm:spPr/>
      <dgm:t>
        <a:bodyPr/>
        <a:lstStyle/>
        <a:p>
          <a:endParaRPr lang="en-US"/>
        </a:p>
      </dgm:t>
    </dgm:pt>
    <dgm:pt modelId="{484E40C4-0E30-4760-9501-A7F26B2180D1}" type="sibTrans" cxnId="{16D71909-E2B1-421E-AA81-15584EDB4006}">
      <dgm:prSet/>
      <dgm:spPr/>
      <dgm:t>
        <a:bodyPr/>
        <a:lstStyle/>
        <a:p>
          <a:endParaRPr lang="en-US"/>
        </a:p>
      </dgm:t>
    </dgm:pt>
    <dgm:pt modelId="{9AD71500-E2AA-4767-9226-14230F12D5D9}" type="pres">
      <dgm:prSet presAssocID="{AA793B57-3D75-4FB4-AF26-B0F5823064CF}" presName="diagram" presStyleCnt="0">
        <dgm:presLayoutVars>
          <dgm:dir/>
          <dgm:resizeHandles val="exact"/>
        </dgm:presLayoutVars>
      </dgm:prSet>
      <dgm:spPr/>
    </dgm:pt>
    <dgm:pt modelId="{A04EAA45-58D2-4A43-9F70-D827145E6BE3}" type="pres">
      <dgm:prSet presAssocID="{3A14B917-2850-4654-8CBD-3B99B7626C00}" presName="node" presStyleLbl="node1" presStyleIdx="0" presStyleCnt="3">
        <dgm:presLayoutVars>
          <dgm:bulletEnabled val="1"/>
        </dgm:presLayoutVars>
      </dgm:prSet>
      <dgm:spPr/>
    </dgm:pt>
    <dgm:pt modelId="{090BAAF7-564D-4809-9209-32B71F95D1AE}" type="pres">
      <dgm:prSet presAssocID="{31D0390E-0E29-4275-9437-3BA001C463AE}" presName="sibTrans" presStyleCnt="0"/>
      <dgm:spPr/>
    </dgm:pt>
    <dgm:pt modelId="{18F5502C-A276-4651-A008-EE6050CD0009}" type="pres">
      <dgm:prSet presAssocID="{9215A2C3-5CEC-454F-BFF7-FFAAB47B9E24}" presName="node" presStyleLbl="node1" presStyleIdx="1" presStyleCnt="3">
        <dgm:presLayoutVars>
          <dgm:bulletEnabled val="1"/>
        </dgm:presLayoutVars>
      </dgm:prSet>
      <dgm:spPr/>
    </dgm:pt>
    <dgm:pt modelId="{15EBAF91-2E22-429C-9E7D-348FC0A01892}" type="pres">
      <dgm:prSet presAssocID="{5B8A87F4-6B53-4EC4-B8CC-A4E4AAB116F6}" presName="sibTrans" presStyleCnt="0"/>
      <dgm:spPr/>
    </dgm:pt>
    <dgm:pt modelId="{81CFFDCA-72F6-4CAF-9524-980A96A3E6AB}" type="pres">
      <dgm:prSet presAssocID="{AA806549-9B01-481D-B2B7-CFAE66AF6346}" presName="node" presStyleLbl="node1" presStyleIdx="2" presStyleCnt="3">
        <dgm:presLayoutVars>
          <dgm:bulletEnabled val="1"/>
        </dgm:presLayoutVars>
      </dgm:prSet>
      <dgm:spPr/>
    </dgm:pt>
  </dgm:ptLst>
  <dgm:cxnLst>
    <dgm:cxn modelId="{16D71909-E2B1-421E-AA81-15584EDB4006}" srcId="{AA793B57-3D75-4FB4-AF26-B0F5823064CF}" destId="{AA806549-9B01-481D-B2B7-CFAE66AF6346}" srcOrd="2" destOrd="0" parTransId="{8119D93F-1F6A-4A8F-9962-7F021D649CD1}" sibTransId="{484E40C4-0E30-4760-9501-A7F26B2180D1}"/>
    <dgm:cxn modelId="{9304082A-EC81-4773-945C-5E2589CB9D31}" type="presOf" srcId="{AA793B57-3D75-4FB4-AF26-B0F5823064CF}" destId="{9AD71500-E2AA-4767-9226-14230F12D5D9}" srcOrd="0" destOrd="0" presId="urn:microsoft.com/office/officeart/2005/8/layout/default"/>
    <dgm:cxn modelId="{1CC26D5E-4050-49F8-8BB1-EF1417317FDB}" type="presOf" srcId="{9215A2C3-5CEC-454F-BFF7-FFAAB47B9E24}" destId="{18F5502C-A276-4651-A008-EE6050CD0009}" srcOrd="0" destOrd="0" presId="urn:microsoft.com/office/officeart/2005/8/layout/default"/>
    <dgm:cxn modelId="{5CC5B042-B219-4F6D-AF4E-35122D7425B4}" srcId="{AA793B57-3D75-4FB4-AF26-B0F5823064CF}" destId="{3A14B917-2850-4654-8CBD-3B99B7626C00}" srcOrd="0" destOrd="0" parTransId="{4F2BC293-1756-4E93-BD92-59C6AE2B8BBC}" sibTransId="{31D0390E-0E29-4275-9437-3BA001C463AE}"/>
    <dgm:cxn modelId="{791BD943-3B82-46B4-89ED-F9740EF0DB4A}" srcId="{AA793B57-3D75-4FB4-AF26-B0F5823064CF}" destId="{9215A2C3-5CEC-454F-BFF7-FFAAB47B9E24}" srcOrd="1" destOrd="0" parTransId="{E6252708-1DAF-4654-967B-2986159782F3}" sibTransId="{5B8A87F4-6B53-4EC4-B8CC-A4E4AAB116F6}"/>
    <dgm:cxn modelId="{4C7025B4-E29C-449E-8B05-615BC4A2F11A}" type="presOf" srcId="{AA806549-9B01-481D-B2B7-CFAE66AF6346}" destId="{81CFFDCA-72F6-4CAF-9524-980A96A3E6AB}" srcOrd="0" destOrd="0" presId="urn:microsoft.com/office/officeart/2005/8/layout/default"/>
    <dgm:cxn modelId="{35BB1AC1-921B-471C-90D1-95CB37CB0D68}" type="presOf" srcId="{3A14B917-2850-4654-8CBD-3B99B7626C00}" destId="{A04EAA45-58D2-4A43-9F70-D827145E6BE3}" srcOrd="0" destOrd="0" presId="urn:microsoft.com/office/officeart/2005/8/layout/default"/>
    <dgm:cxn modelId="{C36E3257-F204-4433-9E10-42838ADB0820}" type="presParOf" srcId="{9AD71500-E2AA-4767-9226-14230F12D5D9}" destId="{A04EAA45-58D2-4A43-9F70-D827145E6BE3}" srcOrd="0" destOrd="0" presId="urn:microsoft.com/office/officeart/2005/8/layout/default"/>
    <dgm:cxn modelId="{644E3971-1BC6-416D-8773-4C7362A43744}" type="presParOf" srcId="{9AD71500-E2AA-4767-9226-14230F12D5D9}" destId="{090BAAF7-564D-4809-9209-32B71F95D1AE}" srcOrd="1" destOrd="0" presId="urn:microsoft.com/office/officeart/2005/8/layout/default"/>
    <dgm:cxn modelId="{32D5BC65-0B15-4D7D-B500-8CEBBEB909E7}" type="presParOf" srcId="{9AD71500-E2AA-4767-9226-14230F12D5D9}" destId="{18F5502C-A276-4651-A008-EE6050CD0009}" srcOrd="2" destOrd="0" presId="urn:microsoft.com/office/officeart/2005/8/layout/default"/>
    <dgm:cxn modelId="{562E68EB-CB5D-4CC0-A67D-0454CD503F31}" type="presParOf" srcId="{9AD71500-E2AA-4767-9226-14230F12D5D9}" destId="{15EBAF91-2E22-429C-9E7D-348FC0A01892}" srcOrd="3" destOrd="0" presId="urn:microsoft.com/office/officeart/2005/8/layout/default"/>
    <dgm:cxn modelId="{F4A0AEE8-67B6-4205-9328-7AE35367D853}" type="presParOf" srcId="{9AD71500-E2AA-4767-9226-14230F12D5D9}" destId="{81CFFDCA-72F6-4CAF-9524-980A96A3E6A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5C321-6D73-4C5D-83FA-3A52C781D69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8130806-E767-4B68-895D-BB1053738B0F}">
      <dgm:prSet/>
      <dgm:spPr/>
      <dgm:t>
        <a:bodyPr/>
        <a:lstStyle/>
        <a:p>
          <a:r>
            <a:rPr lang="en-CA" err="1"/>
            <a:t>Créer</a:t>
          </a:r>
          <a:r>
            <a:rPr lang="en-CA"/>
            <a:t> </a:t>
          </a:r>
          <a:r>
            <a:rPr lang="en-CA" err="1"/>
            <a:t>une</a:t>
          </a:r>
          <a:r>
            <a:rPr lang="en-CA"/>
            <a:t> application de vente </a:t>
          </a:r>
          <a:r>
            <a:rPr lang="en-CA" err="1"/>
            <a:t>complète</a:t>
          </a:r>
          <a:r>
            <a:rPr lang="en-CA"/>
            <a:t> sur le </a:t>
          </a:r>
          <a:r>
            <a:rPr lang="en-CA" err="1"/>
            <a:t>domaine</a:t>
          </a:r>
          <a:r>
            <a:rPr lang="en-CA"/>
            <a:t> Agricole.</a:t>
          </a:r>
          <a:endParaRPr lang="en-US"/>
        </a:p>
      </dgm:t>
    </dgm:pt>
    <dgm:pt modelId="{868A756D-C06F-42B2-A32B-5934CA1631EF}" type="parTrans" cxnId="{0F43B036-812C-49DC-8B66-67575018ED7C}">
      <dgm:prSet/>
      <dgm:spPr/>
      <dgm:t>
        <a:bodyPr/>
        <a:lstStyle/>
        <a:p>
          <a:endParaRPr lang="en-US"/>
        </a:p>
      </dgm:t>
    </dgm:pt>
    <dgm:pt modelId="{609732B3-1A5D-415C-AB56-5993CE9A4D8E}" type="sibTrans" cxnId="{0F43B036-812C-49DC-8B66-67575018ED7C}">
      <dgm:prSet/>
      <dgm:spPr/>
      <dgm:t>
        <a:bodyPr/>
        <a:lstStyle/>
        <a:p>
          <a:endParaRPr lang="en-US"/>
        </a:p>
      </dgm:t>
    </dgm:pt>
    <dgm:pt modelId="{2C1E84B1-D77E-4DFA-B256-AB11D9AF3AA2}">
      <dgm:prSet/>
      <dgm:spPr/>
      <dgm:t>
        <a:bodyPr/>
        <a:lstStyle/>
        <a:p>
          <a:r>
            <a:rPr lang="fr-CA"/>
            <a:t>L’application doit être transactionnelle.</a:t>
          </a:r>
          <a:endParaRPr lang="en-US"/>
        </a:p>
      </dgm:t>
    </dgm:pt>
    <dgm:pt modelId="{6707BA37-A069-44CD-ACBA-3EBAAC233FC7}" type="parTrans" cxnId="{48A345C1-F437-4A7E-9E57-5D37C635BF71}">
      <dgm:prSet/>
      <dgm:spPr/>
      <dgm:t>
        <a:bodyPr/>
        <a:lstStyle/>
        <a:p>
          <a:endParaRPr lang="en-US"/>
        </a:p>
      </dgm:t>
    </dgm:pt>
    <dgm:pt modelId="{7D950C98-7A0A-47EC-8809-679CBB7D0695}" type="sibTrans" cxnId="{48A345C1-F437-4A7E-9E57-5D37C635BF71}">
      <dgm:prSet/>
      <dgm:spPr/>
      <dgm:t>
        <a:bodyPr/>
        <a:lstStyle/>
        <a:p>
          <a:endParaRPr lang="en-US"/>
        </a:p>
      </dgm:t>
    </dgm:pt>
    <dgm:pt modelId="{D965B119-9A2F-4010-8725-7A841737F409}">
      <dgm:prSet/>
      <dgm:spPr/>
      <dgm:t>
        <a:bodyPr/>
        <a:lstStyle/>
        <a:p>
          <a:r>
            <a:rPr lang="fr-CA"/>
            <a:t>Intégrer des fonctionnalitées pour les utilisateurs de l’applications.</a:t>
          </a:r>
          <a:endParaRPr lang="en-US"/>
        </a:p>
      </dgm:t>
    </dgm:pt>
    <dgm:pt modelId="{8B2E2704-7A4A-4660-BECA-07821B984DF5}" type="parTrans" cxnId="{433DA38C-9CF5-4B53-8633-22BFEA7D0165}">
      <dgm:prSet/>
      <dgm:spPr/>
      <dgm:t>
        <a:bodyPr/>
        <a:lstStyle/>
        <a:p>
          <a:endParaRPr lang="en-US"/>
        </a:p>
      </dgm:t>
    </dgm:pt>
    <dgm:pt modelId="{1327D8E3-6753-40FF-A6BC-82DBFD2F35E4}" type="sibTrans" cxnId="{433DA38C-9CF5-4B53-8633-22BFEA7D0165}">
      <dgm:prSet/>
      <dgm:spPr/>
      <dgm:t>
        <a:bodyPr/>
        <a:lstStyle/>
        <a:p>
          <a:endParaRPr lang="en-US"/>
        </a:p>
      </dgm:t>
    </dgm:pt>
    <dgm:pt modelId="{8489554B-1405-457F-8DBE-D9BB339E84BF}">
      <dgm:prSet/>
      <dgm:spPr/>
      <dgm:t>
        <a:bodyPr/>
        <a:lstStyle/>
        <a:p>
          <a:r>
            <a:rPr lang="fr-CA"/>
            <a:t>Se démarquer des autres applications.</a:t>
          </a:r>
          <a:endParaRPr lang="en-US"/>
        </a:p>
      </dgm:t>
    </dgm:pt>
    <dgm:pt modelId="{7D720939-767E-42A4-87FE-69B229416EC5}" type="parTrans" cxnId="{DD857BAE-788B-43EA-B9F0-DA4DB5D87120}">
      <dgm:prSet/>
      <dgm:spPr/>
      <dgm:t>
        <a:bodyPr/>
        <a:lstStyle/>
        <a:p>
          <a:endParaRPr lang="en-US"/>
        </a:p>
      </dgm:t>
    </dgm:pt>
    <dgm:pt modelId="{479B56B6-04FA-4BEC-A09C-4D74FDE8BDF2}" type="sibTrans" cxnId="{DD857BAE-788B-43EA-B9F0-DA4DB5D87120}">
      <dgm:prSet/>
      <dgm:spPr/>
      <dgm:t>
        <a:bodyPr/>
        <a:lstStyle/>
        <a:p>
          <a:endParaRPr lang="en-US"/>
        </a:p>
      </dgm:t>
    </dgm:pt>
    <dgm:pt modelId="{991238CB-D124-4AEB-89B6-CD04F0B63AAC}">
      <dgm:prSet/>
      <dgm:spPr/>
      <dgm:t>
        <a:bodyPr/>
        <a:lstStyle/>
        <a:p>
          <a:r>
            <a:rPr lang="fr-CA"/>
            <a:t>Livrer une application prêtre à l’utilisation.</a:t>
          </a:r>
          <a:endParaRPr lang="en-US"/>
        </a:p>
      </dgm:t>
    </dgm:pt>
    <dgm:pt modelId="{89E0D1CA-70ED-4491-9488-219B8824C7AE}" type="parTrans" cxnId="{C532567E-3B73-46B4-90A6-CFFB1C463734}">
      <dgm:prSet/>
      <dgm:spPr/>
      <dgm:t>
        <a:bodyPr/>
        <a:lstStyle/>
        <a:p>
          <a:endParaRPr lang="en-US"/>
        </a:p>
      </dgm:t>
    </dgm:pt>
    <dgm:pt modelId="{1643FB00-FA93-47BD-B4C4-CDF9893BC2D5}" type="sibTrans" cxnId="{C532567E-3B73-46B4-90A6-CFFB1C463734}">
      <dgm:prSet/>
      <dgm:spPr/>
      <dgm:t>
        <a:bodyPr/>
        <a:lstStyle/>
        <a:p>
          <a:endParaRPr lang="en-US"/>
        </a:p>
      </dgm:t>
    </dgm:pt>
    <dgm:pt modelId="{8B3F3DAC-3553-4029-891B-426EBC3E4F4D}" type="pres">
      <dgm:prSet presAssocID="{BF15C321-6D73-4C5D-83FA-3A52C781D693}" presName="vert0" presStyleCnt="0">
        <dgm:presLayoutVars>
          <dgm:dir/>
          <dgm:animOne val="branch"/>
          <dgm:animLvl val="lvl"/>
        </dgm:presLayoutVars>
      </dgm:prSet>
      <dgm:spPr/>
    </dgm:pt>
    <dgm:pt modelId="{C9CDB1B6-52A4-4F52-A096-B033F6FEDFB5}" type="pres">
      <dgm:prSet presAssocID="{F8130806-E767-4B68-895D-BB1053738B0F}" presName="thickLine" presStyleLbl="alignNode1" presStyleIdx="0" presStyleCnt="5"/>
      <dgm:spPr/>
    </dgm:pt>
    <dgm:pt modelId="{FF4B3B88-F05D-43D3-855A-C9E51C757273}" type="pres">
      <dgm:prSet presAssocID="{F8130806-E767-4B68-895D-BB1053738B0F}" presName="horz1" presStyleCnt="0"/>
      <dgm:spPr/>
    </dgm:pt>
    <dgm:pt modelId="{A74843CB-470B-4539-847D-C78A72795C66}" type="pres">
      <dgm:prSet presAssocID="{F8130806-E767-4B68-895D-BB1053738B0F}" presName="tx1" presStyleLbl="revTx" presStyleIdx="0" presStyleCnt="5"/>
      <dgm:spPr/>
    </dgm:pt>
    <dgm:pt modelId="{30BD15A8-EC28-4F42-BF12-95D778793237}" type="pres">
      <dgm:prSet presAssocID="{F8130806-E767-4B68-895D-BB1053738B0F}" presName="vert1" presStyleCnt="0"/>
      <dgm:spPr/>
    </dgm:pt>
    <dgm:pt modelId="{A53FFB98-7B19-4C4D-9544-1321D5F1E9AC}" type="pres">
      <dgm:prSet presAssocID="{2C1E84B1-D77E-4DFA-B256-AB11D9AF3AA2}" presName="thickLine" presStyleLbl="alignNode1" presStyleIdx="1" presStyleCnt="5"/>
      <dgm:spPr/>
    </dgm:pt>
    <dgm:pt modelId="{E2DCA336-CEEF-44E6-88C7-C3715F3E6C77}" type="pres">
      <dgm:prSet presAssocID="{2C1E84B1-D77E-4DFA-B256-AB11D9AF3AA2}" presName="horz1" presStyleCnt="0"/>
      <dgm:spPr/>
    </dgm:pt>
    <dgm:pt modelId="{AD40319B-D67A-4BEE-9C42-933ECD5093B8}" type="pres">
      <dgm:prSet presAssocID="{2C1E84B1-D77E-4DFA-B256-AB11D9AF3AA2}" presName="tx1" presStyleLbl="revTx" presStyleIdx="1" presStyleCnt="5"/>
      <dgm:spPr/>
    </dgm:pt>
    <dgm:pt modelId="{689C5647-4AC7-4689-A2D4-AE0C4CFCD206}" type="pres">
      <dgm:prSet presAssocID="{2C1E84B1-D77E-4DFA-B256-AB11D9AF3AA2}" presName="vert1" presStyleCnt="0"/>
      <dgm:spPr/>
    </dgm:pt>
    <dgm:pt modelId="{5D0BF879-A9E1-41C0-AA36-C83D78669E92}" type="pres">
      <dgm:prSet presAssocID="{D965B119-9A2F-4010-8725-7A841737F409}" presName="thickLine" presStyleLbl="alignNode1" presStyleIdx="2" presStyleCnt="5"/>
      <dgm:spPr/>
    </dgm:pt>
    <dgm:pt modelId="{12DB3E55-86F8-4306-B7E1-06120F282F72}" type="pres">
      <dgm:prSet presAssocID="{D965B119-9A2F-4010-8725-7A841737F409}" presName="horz1" presStyleCnt="0"/>
      <dgm:spPr/>
    </dgm:pt>
    <dgm:pt modelId="{3F08AA81-0F56-4ABC-90AE-019543045BB4}" type="pres">
      <dgm:prSet presAssocID="{D965B119-9A2F-4010-8725-7A841737F409}" presName="tx1" presStyleLbl="revTx" presStyleIdx="2" presStyleCnt="5"/>
      <dgm:spPr/>
    </dgm:pt>
    <dgm:pt modelId="{988B1894-FFDC-4CFB-8AE5-F9C3ECECA0B6}" type="pres">
      <dgm:prSet presAssocID="{D965B119-9A2F-4010-8725-7A841737F409}" presName="vert1" presStyleCnt="0"/>
      <dgm:spPr/>
    </dgm:pt>
    <dgm:pt modelId="{557EDC11-BDD2-49D3-BF2B-4D86E77AD00A}" type="pres">
      <dgm:prSet presAssocID="{8489554B-1405-457F-8DBE-D9BB339E84BF}" presName="thickLine" presStyleLbl="alignNode1" presStyleIdx="3" presStyleCnt="5"/>
      <dgm:spPr/>
    </dgm:pt>
    <dgm:pt modelId="{284B6502-6030-4A76-A478-1E958DCCD0AB}" type="pres">
      <dgm:prSet presAssocID="{8489554B-1405-457F-8DBE-D9BB339E84BF}" presName="horz1" presStyleCnt="0"/>
      <dgm:spPr/>
    </dgm:pt>
    <dgm:pt modelId="{B843C066-EB92-454E-827B-3E94D4F3FC78}" type="pres">
      <dgm:prSet presAssocID="{8489554B-1405-457F-8DBE-D9BB339E84BF}" presName="tx1" presStyleLbl="revTx" presStyleIdx="3" presStyleCnt="5"/>
      <dgm:spPr/>
    </dgm:pt>
    <dgm:pt modelId="{36B6D054-865E-4B77-AA69-DB20F300C7F4}" type="pres">
      <dgm:prSet presAssocID="{8489554B-1405-457F-8DBE-D9BB339E84BF}" presName="vert1" presStyleCnt="0"/>
      <dgm:spPr/>
    </dgm:pt>
    <dgm:pt modelId="{05533274-D3CC-45E9-91E1-FA4E8DC11250}" type="pres">
      <dgm:prSet presAssocID="{991238CB-D124-4AEB-89B6-CD04F0B63AAC}" presName="thickLine" presStyleLbl="alignNode1" presStyleIdx="4" presStyleCnt="5"/>
      <dgm:spPr/>
    </dgm:pt>
    <dgm:pt modelId="{59806426-FF40-4A12-907E-D13A21E9E83A}" type="pres">
      <dgm:prSet presAssocID="{991238CB-D124-4AEB-89B6-CD04F0B63AAC}" presName="horz1" presStyleCnt="0"/>
      <dgm:spPr/>
    </dgm:pt>
    <dgm:pt modelId="{657244F0-88D2-4083-9CFB-05C0154DB87B}" type="pres">
      <dgm:prSet presAssocID="{991238CB-D124-4AEB-89B6-CD04F0B63AAC}" presName="tx1" presStyleLbl="revTx" presStyleIdx="4" presStyleCnt="5"/>
      <dgm:spPr/>
    </dgm:pt>
    <dgm:pt modelId="{C99D1369-55DA-47FE-AFF5-9A35A07DDF95}" type="pres">
      <dgm:prSet presAssocID="{991238CB-D124-4AEB-89B6-CD04F0B63AAC}" presName="vert1" presStyleCnt="0"/>
      <dgm:spPr/>
    </dgm:pt>
  </dgm:ptLst>
  <dgm:cxnLst>
    <dgm:cxn modelId="{D6F56F04-6793-44C1-AEF1-7FAF83ED405E}" type="presOf" srcId="{2C1E84B1-D77E-4DFA-B256-AB11D9AF3AA2}" destId="{AD40319B-D67A-4BEE-9C42-933ECD5093B8}" srcOrd="0" destOrd="0" presId="urn:microsoft.com/office/officeart/2008/layout/LinedList"/>
    <dgm:cxn modelId="{0F43B036-812C-49DC-8B66-67575018ED7C}" srcId="{BF15C321-6D73-4C5D-83FA-3A52C781D693}" destId="{F8130806-E767-4B68-895D-BB1053738B0F}" srcOrd="0" destOrd="0" parTransId="{868A756D-C06F-42B2-A32B-5934CA1631EF}" sibTransId="{609732B3-1A5D-415C-AB56-5993CE9A4D8E}"/>
    <dgm:cxn modelId="{42ACB35E-3A7A-4710-BDCB-CE0493EC68C6}" type="presOf" srcId="{BF15C321-6D73-4C5D-83FA-3A52C781D693}" destId="{8B3F3DAC-3553-4029-891B-426EBC3E4F4D}" srcOrd="0" destOrd="0" presId="urn:microsoft.com/office/officeart/2008/layout/LinedList"/>
    <dgm:cxn modelId="{C532567E-3B73-46B4-90A6-CFFB1C463734}" srcId="{BF15C321-6D73-4C5D-83FA-3A52C781D693}" destId="{991238CB-D124-4AEB-89B6-CD04F0B63AAC}" srcOrd="4" destOrd="0" parTransId="{89E0D1CA-70ED-4491-9488-219B8824C7AE}" sibTransId="{1643FB00-FA93-47BD-B4C4-CDF9893BC2D5}"/>
    <dgm:cxn modelId="{433DA38C-9CF5-4B53-8633-22BFEA7D0165}" srcId="{BF15C321-6D73-4C5D-83FA-3A52C781D693}" destId="{D965B119-9A2F-4010-8725-7A841737F409}" srcOrd="2" destOrd="0" parTransId="{8B2E2704-7A4A-4660-BECA-07821B984DF5}" sibTransId="{1327D8E3-6753-40FF-A6BC-82DBFD2F35E4}"/>
    <dgm:cxn modelId="{DD857BAE-788B-43EA-B9F0-DA4DB5D87120}" srcId="{BF15C321-6D73-4C5D-83FA-3A52C781D693}" destId="{8489554B-1405-457F-8DBE-D9BB339E84BF}" srcOrd="3" destOrd="0" parTransId="{7D720939-767E-42A4-87FE-69B229416EC5}" sibTransId="{479B56B6-04FA-4BEC-A09C-4D74FDE8BDF2}"/>
    <dgm:cxn modelId="{48A345C1-F437-4A7E-9E57-5D37C635BF71}" srcId="{BF15C321-6D73-4C5D-83FA-3A52C781D693}" destId="{2C1E84B1-D77E-4DFA-B256-AB11D9AF3AA2}" srcOrd="1" destOrd="0" parTransId="{6707BA37-A069-44CD-ACBA-3EBAAC233FC7}" sibTransId="{7D950C98-7A0A-47EC-8809-679CBB7D0695}"/>
    <dgm:cxn modelId="{C00275D4-7410-48EB-8572-BBBDD5E85B4E}" type="presOf" srcId="{991238CB-D124-4AEB-89B6-CD04F0B63AAC}" destId="{657244F0-88D2-4083-9CFB-05C0154DB87B}" srcOrd="0" destOrd="0" presId="urn:microsoft.com/office/officeart/2008/layout/LinedList"/>
    <dgm:cxn modelId="{596D81D4-F612-46FD-ABB6-9F4173FA857F}" type="presOf" srcId="{F8130806-E767-4B68-895D-BB1053738B0F}" destId="{A74843CB-470B-4539-847D-C78A72795C66}" srcOrd="0" destOrd="0" presId="urn:microsoft.com/office/officeart/2008/layout/LinedList"/>
    <dgm:cxn modelId="{13D922D9-29D4-4B60-8C0F-8C178FE8420E}" type="presOf" srcId="{D965B119-9A2F-4010-8725-7A841737F409}" destId="{3F08AA81-0F56-4ABC-90AE-019543045BB4}" srcOrd="0" destOrd="0" presId="urn:microsoft.com/office/officeart/2008/layout/LinedList"/>
    <dgm:cxn modelId="{FEE7C8ED-9FF6-4538-A668-703D3E913F4A}" type="presOf" srcId="{8489554B-1405-457F-8DBE-D9BB339E84BF}" destId="{B843C066-EB92-454E-827B-3E94D4F3FC78}" srcOrd="0" destOrd="0" presId="urn:microsoft.com/office/officeart/2008/layout/LinedList"/>
    <dgm:cxn modelId="{270091F5-E119-456E-B693-D30D3ED732CD}" type="presParOf" srcId="{8B3F3DAC-3553-4029-891B-426EBC3E4F4D}" destId="{C9CDB1B6-52A4-4F52-A096-B033F6FEDFB5}" srcOrd="0" destOrd="0" presId="urn:microsoft.com/office/officeart/2008/layout/LinedList"/>
    <dgm:cxn modelId="{3244E51D-6DC0-4BA1-BACE-FBE512986342}" type="presParOf" srcId="{8B3F3DAC-3553-4029-891B-426EBC3E4F4D}" destId="{FF4B3B88-F05D-43D3-855A-C9E51C757273}" srcOrd="1" destOrd="0" presId="urn:microsoft.com/office/officeart/2008/layout/LinedList"/>
    <dgm:cxn modelId="{67D543D8-1301-46E7-92F2-B61EC3C073AA}" type="presParOf" srcId="{FF4B3B88-F05D-43D3-855A-C9E51C757273}" destId="{A74843CB-470B-4539-847D-C78A72795C66}" srcOrd="0" destOrd="0" presId="urn:microsoft.com/office/officeart/2008/layout/LinedList"/>
    <dgm:cxn modelId="{CFFEB8AA-F195-4D56-B46E-D0D2DBCD1029}" type="presParOf" srcId="{FF4B3B88-F05D-43D3-855A-C9E51C757273}" destId="{30BD15A8-EC28-4F42-BF12-95D778793237}" srcOrd="1" destOrd="0" presId="urn:microsoft.com/office/officeart/2008/layout/LinedList"/>
    <dgm:cxn modelId="{F03708CA-E2CE-4F08-84D2-3B4D2D8C1F49}" type="presParOf" srcId="{8B3F3DAC-3553-4029-891B-426EBC3E4F4D}" destId="{A53FFB98-7B19-4C4D-9544-1321D5F1E9AC}" srcOrd="2" destOrd="0" presId="urn:microsoft.com/office/officeart/2008/layout/LinedList"/>
    <dgm:cxn modelId="{C2ACCB1D-1C6F-4F53-861C-F3A4C815698B}" type="presParOf" srcId="{8B3F3DAC-3553-4029-891B-426EBC3E4F4D}" destId="{E2DCA336-CEEF-44E6-88C7-C3715F3E6C77}" srcOrd="3" destOrd="0" presId="urn:microsoft.com/office/officeart/2008/layout/LinedList"/>
    <dgm:cxn modelId="{BAD1546F-AA36-430A-B9A5-2ED907EA6154}" type="presParOf" srcId="{E2DCA336-CEEF-44E6-88C7-C3715F3E6C77}" destId="{AD40319B-D67A-4BEE-9C42-933ECD5093B8}" srcOrd="0" destOrd="0" presId="urn:microsoft.com/office/officeart/2008/layout/LinedList"/>
    <dgm:cxn modelId="{D1AD2CFF-427F-414B-ABE3-838896E85869}" type="presParOf" srcId="{E2DCA336-CEEF-44E6-88C7-C3715F3E6C77}" destId="{689C5647-4AC7-4689-A2D4-AE0C4CFCD206}" srcOrd="1" destOrd="0" presId="urn:microsoft.com/office/officeart/2008/layout/LinedList"/>
    <dgm:cxn modelId="{8D5CAF12-DB84-4164-B438-B95F00BDA8CF}" type="presParOf" srcId="{8B3F3DAC-3553-4029-891B-426EBC3E4F4D}" destId="{5D0BF879-A9E1-41C0-AA36-C83D78669E92}" srcOrd="4" destOrd="0" presId="urn:microsoft.com/office/officeart/2008/layout/LinedList"/>
    <dgm:cxn modelId="{D97A8688-98C8-4673-8E04-68225AD673AD}" type="presParOf" srcId="{8B3F3DAC-3553-4029-891B-426EBC3E4F4D}" destId="{12DB3E55-86F8-4306-B7E1-06120F282F72}" srcOrd="5" destOrd="0" presId="urn:microsoft.com/office/officeart/2008/layout/LinedList"/>
    <dgm:cxn modelId="{D491770E-F509-4B0F-A142-A710BBEB5903}" type="presParOf" srcId="{12DB3E55-86F8-4306-B7E1-06120F282F72}" destId="{3F08AA81-0F56-4ABC-90AE-019543045BB4}" srcOrd="0" destOrd="0" presId="urn:microsoft.com/office/officeart/2008/layout/LinedList"/>
    <dgm:cxn modelId="{5FB3BB86-3F98-4CB1-84C8-1FBDE9EBF690}" type="presParOf" srcId="{12DB3E55-86F8-4306-B7E1-06120F282F72}" destId="{988B1894-FFDC-4CFB-8AE5-F9C3ECECA0B6}" srcOrd="1" destOrd="0" presId="urn:microsoft.com/office/officeart/2008/layout/LinedList"/>
    <dgm:cxn modelId="{6F3DAE08-534C-4A3B-B4C7-B0A072995445}" type="presParOf" srcId="{8B3F3DAC-3553-4029-891B-426EBC3E4F4D}" destId="{557EDC11-BDD2-49D3-BF2B-4D86E77AD00A}" srcOrd="6" destOrd="0" presId="urn:microsoft.com/office/officeart/2008/layout/LinedList"/>
    <dgm:cxn modelId="{00393F64-09E3-4E05-80AB-77881730CF81}" type="presParOf" srcId="{8B3F3DAC-3553-4029-891B-426EBC3E4F4D}" destId="{284B6502-6030-4A76-A478-1E958DCCD0AB}" srcOrd="7" destOrd="0" presId="urn:microsoft.com/office/officeart/2008/layout/LinedList"/>
    <dgm:cxn modelId="{405B0FD2-8EEB-4B23-A851-B6F796953D08}" type="presParOf" srcId="{284B6502-6030-4A76-A478-1E958DCCD0AB}" destId="{B843C066-EB92-454E-827B-3E94D4F3FC78}" srcOrd="0" destOrd="0" presId="urn:microsoft.com/office/officeart/2008/layout/LinedList"/>
    <dgm:cxn modelId="{4A1A4931-07E0-4FA9-BAEA-3EC6662990CB}" type="presParOf" srcId="{284B6502-6030-4A76-A478-1E958DCCD0AB}" destId="{36B6D054-865E-4B77-AA69-DB20F300C7F4}" srcOrd="1" destOrd="0" presId="urn:microsoft.com/office/officeart/2008/layout/LinedList"/>
    <dgm:cxn modelId="{CA756149-5FE7-4D1D-8501-4C4490FCD641}" type="presParOf" srcId="{8B3F3DAC-3553-4029-891B-426EBC3E4F4D}" destId="{05533274-D3CC-45E9-91E1-FA4E8DC11250}" srcOrd="8" destOrd="0" presId="urn:microsoft.com/office/officeart/2008/layout/LinedList"/>
    <dgm:cxn modelId="{C2D47BAE-DBB0-40AA-91B5-FBCF51B1A039}" type="presParOf" srcId="{8B3F3DAC-3553-4029-891B-426EBC3E4F4D}" destId="{59806426-FF40-4A12-907E-D13A21E9E83A}" srcOrd="9" destOrd="0" presId="urn:microsoft.com/office/officeart/2008/layout/LinedList"/>
    <dgm:cxn modelId="{5DAF947E-7B1C-4710-A9A7-A01E626A2E6A}" type="presParOf" srcId="{59806426-FF40-4A12-907E-D13A21E9E83A}" destId="{657244F0-88D2-4083-9CFB-05C0154DB87B}" srcOrd="0" destOrd="0" presId="urn:microsoft.com/office/officeart/2008/layout/LinedList"/>
    <dgm:cxn modelId="{0680E077-E0AB-484C-8F23-357E552340F9}" type="presParOf" srcId="{59806426-FF40-4A12-907E-D13A21E9E83A}" destId="{C99D1369-55DA-47FE-AFF5-9A35A07DDF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6D2598-857D-4809-89DE-E4377D6190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E0558C-2356-48A3-8DF3-3117ADC08E4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Languages : Java, Html, JavaScript, CSS, SQL</a:t>
          </a:r>
          <a:endParaRPr lang="en-US"/>
        </a:p>
      </dgm:t>
    </dgm:pt>
    <dgm:pt modelId="{A4ACC525-5488-466D-AA20-E8875F6514F7}" type="parTrans" cxnId="{C8AF0F33-A7B6-4236-9004-06219BC010C7}">
      <dgm:prSet/>
      <dgm:spPr/>
      <dgm:t>
        <a:bodyPr/>
        <a:lstStyle/>
        <a:p>
          <a:endParaRPr lang="en-US"/>
        </a:p>
      </dgm:t>
    </dgm:pt>
    <dgm:pt modelId="{4B8DBC7E-6FF8-4A12-B534-D42520DE404C}" type="sibTrans" cxnId="{C8AF0F33-A7B6-4236-9004-06219BC010C7}">
      <dgm:prSet/>
      <dgm:spPr/>
      <dgm:t>
        <a:bodyPr/>
        <a:lstStyle/>
        <a:p>
          <a:endParaRPr lang="en-US"/>
        </a:p>
      </dgm:t>
    </dgm:pt>
    <dgm:pt modelId="{D4C96116-73FF-4D78-AB5A-CC406ACA9B5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Framework : Spring(Extension : </a:t>
          </a:r>
          <a:r>
            <a:rPr lang="en-CA" err="1"/>
            <a:t>SpringBoot</a:t>
          </a:r>
          <a:r>
            <a:rPr lang="en-CA"/>
            <a:t>)</a:t>
          </a:r>
          <a:endParaRPr lang="en-US"/>
        </a:p>
      </dgm:t>
    </dgm:pt>
    <dgm:pt modelId="{1E152775-2BB4-48B1-A63E-E56EB0CAE9D4}" type="parTrans" cxnId="{DA56BAA6-32DB-4242-86BA-629454C25475}">
      <dgm:prSet/>
      <dgm:spPr/>
      <dgm:t>
        <a:bodyPr/>
        <a:lstStyle/>
        <a:p>
          <a:endParaRPr lang="en-US"/>
        </a:p>
      </dgm:t>
    </dgm:pt>
    <dgm:pt modelId="{8E69C86B-093E-405B-AB91-C2F79E84B36E}" type="sibTrans" cxnId="{DA56BAA6-32DB-4242-86BA-629454C25475}">
      <dgm:prSet/>
      <dgm:spPr/>
      <dgm:t>
        <a:bodyPr/>
        <a:lstStyle/>
        <a:p>
          <a:endParaRPr lang="en-US"/>
        </a:p>
      </dgm:t>
    </dgm:pt>
    <dgm:pt modelId="{99D3C8EE-785A-4576-AB59-E4DE094B6F6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Utilisation d’API</a:t>
          </a:r>
          <a:endParaRPr lang="en-US"/>
        </a:p>
      </dgm:t>
    </dgm:pt>
    <dgm:pt modelId="{31315159-F3A6-491E-9493-52237B5C7298}" type="parTrans" cxnId="{0E0DBF6A-0DA2-469B-8148-73917A0CC5F7}">
      <dgm:prSet/>
      <dgm:spPr/>
      <dgm:t>
        <a:bodyPr/>
        <a:lstStyle/>
        <a:p>
          <a:endParaRPr lang="en-US"/>
        </a:p>
      </dgm:t>
    </dgm:pt>
    <dgm:pt modelId="{322DD5A0-FE11-4FB8-8EF9-95A88E166B5A}" type="sibTrans" cxnId="{0E0DBF6A-0DA2-469B-8148-73917A0CC5F7}">
      <dgm:prSet/>
      <dgm:spPr/>
      <dgm:t>
        <a:bodyPr/>
        <a:lstStyle/>
        <a:p>
          <a:endParaRPr lang="en-US"/>
        </a:p>
      </dgm:t>
    </dgm:pt>
    <dgm:pt modelId="{B2809D24-5FEE-459B-8744-436D9BD053A7}" type="pres">
      <dgm:prSet presAssocID="{8B6D2598-857D-4809-89DE-E4377D6190E3}" presName="root" presStyleCnt="0">
        <dgm:presLayoutVars>
          <dgm:dir/>
          <dgm:resizeHandles val="exact"/>
        </dgm:presLayoutVars>
      </dgm:prSet>
      <dgm:spPr/>
    </dgm:pt>
    <dgm:pt modelId="{7D21B337-E0C1-49F9-B9D1-6410BC113340}" type="pres">
      <dgm:prSet presAssocID="{CBE0558C-2356-48A3-8DF3-3117ADC08E4B}" presName="compNode" presStyleCnt="0"/>
      <dgm:spPr/>
    </dgm:pt>
    <dgm:pt modelId="{FBE5BC7C-31AB-4468-B9DB-345B8BF5B0F9}" type="pres">
      <dgm:prSet presAssocID="{CBE0558C-2356-48A3-8DF3-3117ADC08E4B}" presName="bgRect" presStyleLbl="bgShp" presStyleIdx="0" presStyleCnt="3"/>
      <dgm:spPr/>
    </dgm:pt>
    <dgm:pt modelId="{9790B242-BA5C-4889-89DC-88C58CAC6E1D}" type="pres">
      <dgm:prSet presAssocID="{CBE0558C-2356-48A3-8DF3-3117ADC08E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1B77F49-5CFA-490F-B493-0A6A2A5A739C}" type="pres">
      <dgm:prSet presAssocID="{CBE0558C-2356-48A3-8DF3-3117ADC08E4B}" presName="spaceRect" presStyleCnt="0"/>
      <dgm:spPr/>
    </dgm:pt>
    <dgm:pt modelId="{06E43113-85B9-41D4-ABEE-B6E8A7DF265F}" type="pres">
      <dgm:prSet presAssocID="{CBE0558C-2356-48A3-8DF3-3117ADC08E4B}" presName="parTx" presStyleLbl="revTx" presStyleIdx="0" presStyleCnt="3">
        <dgm:presLayoutVars>
          <dgm:chMax val="0"/>
          <dgm:chPref val="0"/>
        </dgm:presLayoutVars>
      </dgm:prSet>
      <dgm:spPr/>
    </dgm:pt>
    <dgm:pt modelId="{AAF9CDC6-6AE1-486A-95A9-E1821D1A0AC0}" type="pres">
      <dgm:prSet presAssocID="{4B8DBC7E-6FF8-4A12-B534-D42520DE404C}" presName="sibTrans" presStyleCnt="0"/>
      <dgm:spPr/>
    </dgm:pt>
    <dgm:pt modelId="{FD7C9016-728A-43E8-9EDA-C3CD1661CF81}" type="pres">
      <dgm:prSet presAssocID="{D4C96116-73FF-4D78-AB5A-CC406ACA9B5B}" presName="compNode" presStyleCnt="0"/>
      <dgm:spPr/>
    </dgm:pt>
    <dgm:pt modelId="{37332598-D61F-4037-93D0-1C5D4CB332B7}" type="pres">
      <dgm:prSet presAssocID="{D4C96116-73FF-4D78-AB5A-CC406ACA9B5B}" presName="bgRect" presStyleLbl="bgShp" presStyleIdx="1" presStyleCnt="3"/>
      <dgm:spPr/>
    </dgm:pt>
    <dgm:pt modelId="{5CA098CC-17A5-4FAB-909C-DE0FEF3078CC}" type="pres">
      <dgm:prSet presAssocID="{D4C96116-73FF-4D78-AB5A-CC406ACA9B5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3F4BAC74-E2EC-45CE-AF76-BAEED1868EC3}" type="pres">
      <dgm:prSet presAssocID="{D4C96116-73FF-4D78-AB5A-CC406ACA9B5B}" presName="spaceRect" presStyleCnt="0"/>
      <dgm:spPr/>
    </dgm:pt>
    <dgm:pt modelId="{B2BF5D08-665C-4540-99CD-B362A6B29493}" type="pres">
      <dgm:prSet presAssocID="{D4C96116-73FF-4D78-AB5A-CC406ACA9B5B}" presName="parTx" presStyleLbl="revTx" presStyleIdx="1" presStyleCnt="3">
        <dgm:presLayoutVars>
          <dgm:chMax val="0"/>
          <dgm:chPref val="0"/>
        </dgm:presLayoutVars>
      </dgm:prSet>
      <dgm:spPr/>
    </dgm:pt>
    <dgm:pt modelId="{1AF53278-6440-4FE9-927A-0485DC6DFEE7}" type="pres">
      <dgm:prSet presAssocID="{8E69C86B-093E-405B-AB91-C2F79E84B36E}" presName="sibTrans" presStyleCnt="0"/>
      <dgm:spPr/>
    </dgm:pt>
    <dgm:pt modelId="{6F18EC2A-755A-454B-91B8-6DB31459466E}" type="pres">
      <dgm:prSet presAssocID="{99D3C8EE-785A-4576-AB59-E4DE094B6F6D}" presName="compNode" presStyleCnt="0"/>
      <dgm:spPr/>
    </dgm:pt>
    <dgm:pt modelId="{D1E1A664-13EA-4C6A-9D7E-41E0E38775CB}" type="pres">
      <dgm:prSet presAssocID="{99D3C8EE-785A-4576-AB59-E4DE094B6F6D}" presName="bgRect" presStyleLbl="bgShp" presStyleIdx="2" presStyleCnt="3"/>
      <dgm:spPr/>
    </dgm:pt>
    <dgm:pt modelId="{6222F790-2280-49DD-9F47-BDC4C7F04DB3}" type="pres">
      <dgm:prSet presAssocID="{99D3C8EE-785A-4576-AB59-E4DE094B6F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B1EABAB-7102-4BFB-BEA5-FDDE37083B47}" type="pres">
      <dgm:prSet presAssocID="{99D3C8EE-785A-4576-AB59-E4DE094B6F6D}" presName="spaceRect" presStyleCnt="0"/>
      <dgm:spPr/>
    </dgm:pt>
    <dgm:pt modelId="{05EA3731-2F8C-4357-B33F-8DA38FED9AE9}" type="pres">
      <dgm:prSet presAssocID="{99D3C8EE-785A-4576-AB59-E4DE094B6F6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8AF0F33-A7B6-4236-9004-06219BC010C7}" srcId="{8B6D2598-857D-4809-89DE-E4377D6190E3}" destId="{CBE0558C-2356-48A3-8DF3-3117ADC08E4B}" srcOrd="0" destOrd="0" parTransId="{A4ACC525-5488-466D-AA20-E8875F6514F7}" sibTransId="{4B8DBC7E-6FF8-4A12-B534-D42520DE404C}"/>
    <dgm:cxn modelId="{32EEBF5D-DFA8-4C26-8741-EDA3B4C98702}" type="presOf" srcId="{D4C96116-73FF-4D78-AB5A-CC406ACA9B5B}" destId="{B2BF5D08-665C-4540-99CD-B362A6B29493}" srcOrd="0" destOrd="0" presId="urn:microsoft.com/office/officeart/2018/2/layout/IconVerticalSolidList"/>
    <dgm:cxn modelId="{0E0DBF6A-0DA2-469B-8148-73917A0CC5F7}" srcId="{8B6D2598-857D-4809-89DE-E4377D6190E3}" destId="{99D3C8EE-785A-4576-AB59-E4DE094B6F6D}" srcOrd="2" destOrd="0" parTransId="{31315159-F3A6-491E-9493-52237B5C7298}" sibTransId="{322DD5A0-FE11-4FB8-8EF9-95A88E166B5A}"/>
    <dgm:cxn modelId="{5576D84F-5B27-4542-84B9-76DB3A917A84}" type="presOf" srcId="{99D3C8EE-785A-4576-AB59-E4DE094B6F6D}" destId="{05EA3731-2F8C-4357-B33F-8DA38FED9AE9}" srcOrd="0" destOrd="0" presId="urn:microsoft.com/office/officeart/2018/2/layout/IconVerticalSolidList"/>
    <dgm:cxn modelId="{8EA7D288-1400-4011-8BA2-95A6F07C07CC}" type="presOf" srcId="{CBE0558C-2356-48A3-8DF3-3117ADC08E4B}" destId="{06E43113-85B9-41D4-ABEE-B6E8A7DF265F}" srcOrd="0" destOrd="0" presId="urn:microsoft.com/office/officeart/2018/2/layout/IconVerticalSolidList"/>
    <dgm:cxn modelId="{35B05593-16D0-42AD-8EA1-78AA89792380}" type="presOf" srcId="{8B6D2598-857D-4809-89DE-E4377D6190E3}" destId="{B2809D24-5FEE-459B-8744-436D9BD053A7}" srcOrd="0" destOrd="0" presId="urn:microsoft.com/office/officeart/2018/2/layout/IconVerticalSolidList"/>
    <dgm:cxn modelId="{DA56BAA6-32DB-4242-86BA-629454C25475}" srcId="{8B6D2598-857D-4809-89DE-E4377D6190E3}" destId="{D4C96116-73FF-4D78-AB5A-CC406ACA9B5B}" srcOrd="1" destOrd="0" parTransId="{1E152775-2BB4-48B1-A63E-E56EB0CAE9D4}" sibTransId="{8E69C86B-093E-405B-AB91-C2F79E84B36E}"/>
    <dgm:cxn modelId="{E4D1EFAA-0E17-4B8F-ACDD-F297185812A0}" type="presParOf" srcId="{B2809D24-5FEE-459B-8744-436D9BD053A7}" destId="{7D21B337-E0C1-49F9-B9D1-6410BC113340}" srcOrd="0" destOrd="0" presId="urn:microsoft.com/office/officeart/2018/2/layout/IconVerticalSolidList"/>
    <dgm:cxn modelId="{99CABF28-319F-4D25-B4E0-056AE82DC19C}" type="presParOf" srcId="{7D21B337-E0C1-49F9-B9D1-6410BC113340}" destId="{FBE5BC7C-31AB-4468-B9DB-345B8BF5B0F9}" srcOrd="0" destOrd="0" presId="urn:microsoft.com/office/officeart/2018/2/layout/IconVerticalSolidList"/>
    <dgm:cxn modelId="{FF7C32F2-3531-4739-9DFE-FF960076DB6A}" type="presParOf" srcId="{7D21B337-E0C1-49F9-B9D1-6410BC113340}" destId="{9790B242-BA5C-4889-89DC-88C58CAC6E1D}" srcOrd="1" destOrd="0" presId="urn:microsoft.com/office/officeart/2018/2/layout/IconVerticalSolidList"/>
    <dgm:cxn modelId="{125EFB04-5860-4983-8F3C-D746DBA43191}" type="presParOf" srcId="{7D21B337-E0C1-49F9-B9D1-6410BC113340}" destId="{B1B77F49-5CFA-490F-B493-0A6A2A5A739C}" srcOrd="2" destOrd="0" presId="urn:microsoft.com/office/officeart/2018/2/layout/IconVerticalSolidList"/>
    <dgm:cxn modelId="{C5A5C8ED-A009-4126-8618-2B6BAAB27D23}" type="presParOf" srcId="{7D21B337-E0C1-49F9-B9D1-6410BC113340}" destId="{06E43113-85B9-41D4-ABEE-B6E8A7DF265F}" srcOrd="3" destOrd="0" presId="urn:microsoft.com/office/officeart/2018/2/layout/IconVerticalSolidList"/>
    <dgm:cxn modelId="{C167953C-3AEB-4731-BE9D-B785FB891BC6}" type="presParOf" srcId="{B2809D24-5FEE-459B-8744-436D9BD053A7}" destId="{AAF9CDC6-6AE1-486A-95A9-E1821D1A0AC0}" srcOrd="1" destOrd="0" presId="urn:microsoft.com/office/officeart/2018/2/layout/IconVerticalSolidList"/>
    <dgm:cxn modelId="{1CF20C50-6162-4906-825E-BA64F2E61B5A}" type="presParOf" srcId="{B2809D24-5FEE-459B-8744-436D9BD053A7}" destId="{FD7C9016-728A-43E8-9EDA-C3CD1661CF81}" srcOrd="2" destOrd="0" presId="urn:microsoft.com/office/officeart/2018/2/layout/IconVerticalSolidList"/>
    <dgm:cxn modelId="{2B9296FC-ED5A-4142-8FDB-FAA7FC8A2C87}" type="presParOf" srcId="{FD7C9016-728A-43E8-9EDA-C3CD1661CF81}" destId="{37332598-D61F-4037-93D0-1C5D4CB332B7}" srcOrd="0" destOrd="0" presId="urn:microsoft.com/office/officeart/2018/2/layout/IconVerticalSolidList"/>
    <dgm:cxn modelId="{91577F16-2046-46B0-BCF5-4FF9900EE366}" type="presParOf" srcId="{FD7C9016-728A-43E8-9EDA-C3CD1661CF81}" destId="{5CA098CC-17A5-4FAB-909C-DE0FEF3078CC}" srcOrd="1" destOrd="0" presId="urn:microsoft.com/office/officeart/2018/2/layout/IconVerticalSolidList"/>
    <dgm:cxn modelId="{26797CCF-CEE5-4FF1-B435-C4A3B10AAFDD}" type="presParOf" srcId="{FD7C9016-728A-43E8-9EDA-C3CD1661CF81}" destId="{3F4BAC74-E2EC-45CE-AF76-BAEED1868EC3}" srcOrd="2" destOrd="0" presId="urn:microsoft.com/office/officeart/2018/2/layout/IconVerticalSolidList"/>
    <dgm:cxn modelId="{64465B8D-2DB4-4A2C-9751-182B04FB8E81}" type="presParOf" srcId="{FD7C9016-728A-43E8-9EDA-C3CD1661CF81}" destId="{B2BF5D08-665C-4540-99CD-B362A6B29493}" srcOrd="3" destOrd="0" presId="urn:microsoft.com/office/officeart/2018/2/layout/IconVerticalSolidList"/>
    <dgm:cxn modelId="{F8D3D0FA-88DE-41FE-884D-879BD8DE3A30}" type="presParOf" srcId="{B2809D24-5FEE-459B-8744-436D9BD053A7}" destId="{1AF53278-6440-4FE9-927A-0485DC6DFEE7}" srcOrd="3" destOrd="0" presId="urn:microsoft.com/office/officeart/2018/2/layout/IconVerticalSolidList"/>
    <dgm:cxn modelId="{2FED2F73-2B46-4987-8586-014C95425F05}" type="presParOf" srcId="{B2809D24-5FEE-459B-8744-436D9BD053A7}" destId="{6F18EC2A-755A-454B-91B8-6DB31459466E}" srcOrd="4" destOrd="0" presId="urn:microsoft.com/office/officeart/2018/2/layout/IconVerticalSolidList"/>
    <dgm:cxn modelId="{F657A1A9-93C1-47C7-9229-C3C5443C3E70}" type="presParOf" srcId="{6F18EC2A-755A-454B-91B8-6DB31459466E}" destId="{D1E1A664-13EA-4C6A-9D7E-41E0E38775CB}" srcOrd="0" destOrd="0" presId="urn:microsoft.com/office/officeart/2018/2/layout/IconVerticalSolidList"/>
    <dgm:cxn modelId="{6834F68E-8964-409E-9FC5-C4B75F87ECA3}" type="presParOf" srcId="{6F18EC2A-755A-454B-91B8-6DB31459466E}" destId="{6222F790-2280-49DD-9F47-BDC4C7F04DB3}" srcOrd="1" destOrd="0" presId="urn:microsoft.com/office/officeart/2018/2/layout/IconVerticalSolidList"/>
    <dgm:cxn modelId="{85626341-F51F-494C-817A-4EB707BE4C1F}" type="presParOf" srcId="{6F18EC2A-755A-454B-91B8-6DB31459466E}" destId="{7B1EABAB-7102-4BFB-BEA5-FDDE37083B47}" srcOrd="2" destOrd="0" presId="urn:microsoft.com/office/officeart/2018/2/layout/IconVerticalSolidList"/>
    <dgm:cxn modelId="{BB232233-9147-4E28-8478-ACA9B3DC68D2}" type="presParOf" srcId="{6F18EC2A-755A-454B-91B8-6DB31459466E}" destId="{05EA3731-2F8C-4357-B33F-8DA38FED9A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B5744E-65C2-419B-AB34-F1C9FEEF65B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E73B40-AB8A-4B9C-AA56-D8C55B06821E}">
      <dgm:prSet/>
      <dgm:spPr/>
      <dgm:t>
        <a:bodyPr/>
        <a:lstStyle/>
        <a:p>
          <a:r>
            <a:rPr lang="en-CA"/>
            <a:t>Connexion </a:t>
          </a:r>
          <a:endParaRPr lang="en-US"/>
        </a:p>
      </dgm:t>
    </dgm:pt>
    <dgm:pt modelId="{2C2CC1FD-AAEA-4117-91A4-8650AA623A8E}" type="parTrans" cxnId="{269D29B2-DAF2-450C-8E9F-0E938DFBDB6A}">
      <dgm:prSet/>
      <dgm:spPr/>
      <dgm:t>
        <a:bodyPr/>
        <a:lstStyle/>
        <a:p>
          <a:endParaRPr lang="en-US"/>
        </a:p>
      </dgm:t>
    </dgm:pt>
    <dgm:pt modelId="{E87ED2E3-68CE-4942-80AA-D8D35BB6E29C}" type="sibTrans" cxnId="{269D29B2-DAF2-450C-8E9F-0E938DFBDB6A}">
      <dgm:prSet/>
      <dgm:spPr/>
      <dgm:t>
        <a:bodyPr/>
        <a:lstStyle/>
        <a:p>
          <a:endParaRPr lang="en-US"/>
        </a:p>
      </dgm:t>
    </dgm:pt>
    <dgm:pt modelId="{250E0B51-712B-40FA-9BA7-27D45B8C3543}">
      <dgm:prSet/>
      <dgm:spPr/>
      <dgm:t>
        <a:bodyPr/>
        <a:lstStyle/>
        <a:p>
          <a:r>
            <a:rPr lang="en-CA"/>
            <a:t>Inscription</a:t>
          </a:r>
          <a:endParaRPr lang="en-US"/>
        </a:p>
      </dgm:t>
    </dgm:pt>
    <dgm:pt modelId="{75174991-1286-4B26-9C7B-55140E615DD7}" type="parTrans" cxnId="{36D236B3-E0B9-421B-8BDD-51CA10544EBE}">
      <dgm:prSet/>
      <dgm:spPr/>
      <dgm:t>
        <a:bodyPr/>
        <a:lstStyle/>
        <a:p>
          <a:endParaRPr lang="en-US"/>
        </a:p>
      </dgm:t>
    </dgm:pt>
    <dgm:pt modelId="{712C3E0C-3637-4452-BED0-188A7F29D82E}" type="sibTrans" cxnId="{36D236B3-E0B9-421B-8BDD-51CA10544EBE}">
      <dgm:prSet/>
      <dgm:spPr/>
      <dgm:t>
        <a:bodyPr/>
        <a:lstStyle/>
        <a:p>
          <a:endParaRPr lang="en-US"/>
        </a:p>
      </dgm:t>
    </dgm:pt>
    <dgm:pt modelId="{D605DC42-8F5E-4979-BF9C-9AEDF5D626FE}">
      <dgm:prSet/>
      <dgm:spPr/>
      <dgm:t>
        <a:bodyPr/>
        <a:lstStyle/>
        <a:p>
          <a:r>
            <a:rPr lang="en-CA"/>
            <a:t>Déconnexion</a:t>
          </a:r>
          <a:endParaRPr lang="en-US"/>
        </a:p>
      </dgm:t>
    </dgm:pt>
    <dgm:pt modelId="{65BBE80C-E4EC-43F0-9D4F-7F3B96AECDA6}" type="parTrans" cxnId="{A5ACE031-1E51-4486-B27C-F969036F206E}">
      <dgm:prSet/>
      <dgm:spPr/>
      <dgm:t>
        <a:bodyPr/>
        <a:lstStyle/>
        <a:p>
          <a:endParaRPr lang="en-US"/>
        </a:p>
      </dgm:t>
    </dgm:pt>
    <dgm:pt modelId="{8CAFE989-4A85-4106-BB3C-0ADBC5F32893}" type="sibTrans" cxnId="{A5ACE031-1E51-4486-B27C-F969036F206E}">
      <dgm:prSet/>
      <dgm:spPr/>
      <dgm:t>
        <a:bodyPr/>
        <a:lstStyle/>
        <a:p>
          <a:endParaRPr lang="en-US"/>
        </a:p>
      </dgm:t>
    </dgm:pt>
    <dgm:pt modelId="{EE33AF82-8282-44E1-B09D-49409B666638}">
      <dgm:prSet/>
      <dgm:spPr/>
      <dgm:t>
        <a:bodyPr/>
        <a:lstStyle/>
        <a:p>
          <a:r>
            <a:rPr lang="en-CA"/>
            <a:t>Tableau de bord</a:t>
          </a:r>
          <a:endParaRPr lang="en-US"/>
        </a:p>
      </dgm:t>
    </dgm:pt>
    <dgm:pt modelId="{9816850F-CC56-4430-885A-E5D8FBF0D63E}" type="parTrans" cxnId="{0C9B5612-1BFD-4E93-83EB-666A79915846}">
      <dgm:prSet/>
      <dgm:spPr/>
      <dgm:t>
        <a:bodyPr/>
        <a:lstStyle/>
        <a:p>
          <a:endParaRPr lang="en-US"/>
        </a:p>
      </dgm:t>
    </dgm:pt>
    <dgm:pt modelId="{4F528A44-9754-4424-A1B7-EC5890EF847A}" type="sibTrans" cxnId="{0C9B5612-1BFD-4E93-83EB-666A79915846}">
      <dgm:prSet/>
      <dgm:spPr/>
      <dgm:t>
        <a:bodyPr/>
        <a:lstStyle/>
        <a:p>
          <a:endParaRPr lang="en-US"/>
        </a:p>
      </dgm:t>
    </dgm:pt>
    <dgm:pt modelId="{61C5277D-B5D7-4D6A-8513-4F9E8848E717}">
      <dgm:prSet/>
      <dgm:spPr/>
      <dgm:t>
        <a:bodyPr/>
        <a:lstStyle/>
        <a:p>
          <a:r>
            <a:rPr lang="en-CA"/>
            <a:t>Graphique</a:t>
          </a:r>
          <a:endParaRPr lang="en-US"/>
        </a:p>
      </dgm:t>
    </dgm:pt>
    <dgm:pt modelId="{596E8E08-B487-43A9-B847-D9182ED79EDD}" type="parTrans" cxnId="{78E92829-4A38-41FB-BB5C-F23904DF86FD}">
      <dgm:prSet/>
      <dgm:spPr/>
      <dgm:t>
        <a:bodyPr/>
        <a:lstStyle/>
        <a:p>
          <a:endParaRPr lang="en-US"/>
        </a:p>
      </dgm:t>
    </dgm:pt>
    <dgm:pt modelId="{AB797D06-CD2D-4F78-A6B6-0C789EF1258F}" type="sibTrans" cxnId="{78E92829-4A38-41FB-BB5C-F23904DF86FD}">
      <dgm:prSet/>
      <dgm:spPr/>
      <dgm:t>
        <a:bodyPr/>
        <a:lstStyle/>
        <a:p>
          <a:endParaRPr lang="en-US"/>
        </a:p>
      </dgm:t>
    </dgm:pt>
    <dgm:pt modelId="{3E153876-4990-47F2-BE0A-E50B7660D7E6}">
      <dgm:prSet/>
      <dgm:spPr/>
      <dgm:t>
        <a:bodyPr/>
        <a:lstStyle/>
        <a:p>
          <a:r>
            <a:rPr lang="en-CA"/>
            <a:t>Profil</a:t>
          </a:r>
          <a:endParaRPr lang="en-US"/>
        </a:p>
      </dgm:t>
    </dgm:pt>
    <dgm:pt modelId="{A285DA91-2F32-4BAD-8A6E-6F3509FC3563}" type="parTrans" cxnId="{5F84B145-020E-48DB-93A7-BE4AFF8912C3}">
      <dgm:prSet/>
      <dgm:spPr/>
      <dgm:t>
        <a:bodyPr/>
        <a:lstStyle/>
        <a:p>
          <a:endParaRPr lang="en-US"/>
        </a:p>
      </dgm:t>
    </dgm:pt>
    <dgm:pt modelId="{87752690-0515-40FE-BD47-D0483D41AA87}" type="sibTrans" cxnId="{5F84B145-020E-48DB-93A7-BE4AFF8912C3}">
      <dgm:prSet/>
      <dgm:spPr/>
      <dgm:t>
        <a:bodyPr/>
        <a:lstStyle/>
        <a:p>
          <a:endParaRPr lang="en-US"/>
        </a:p>
      </dgm:t>
    </dgm:pt>
    <dgm:pt modelId="{E1FC6EFE-7EA5-4126-81E4-3EEBE7335631}">
      <dgm:prSet/>
      <dgm:spPr/>
      <dgm:t>
        <a:bodyPr/>
        <a:lstStyle/>
        <a:p>
          <a:r>
            <a:rPr lang="en-CA"/>
            <a:t>Produit</a:t>
          </a:r>
          <a:endParaRPr lang="en-US"/>
        </a:p>
      </dgm:t>
    </dgm:pt>
    <dgm:pt modelId="{5EA672DF-2E4E-48AE-ACD8-EF549F494B7B}" type="parTrans" cxnId="{B4E01641-C031-482C-B3BB-C2C97BF76F2D}">
      <dgm:prSet/>
      <dgm:spPr/>
      <dgm:t>
        <a:bodyPr/>
        <a:lstStyle/>
        <a:p>
          <a:endParaRPr lang="en-US"/>
        </a:p>
      </dgm:t>
    </dgm:pt>
    <dgm:pt modelId="{74F4F63F-DDC1-4A81-9417-AECB64F03857}" type="sibTrans" cxnId="{B4E01641-C031-482C-B3BB-C2C97BF76F2D}">
      <dgm:prSet/>
      <dgm:spPr/>
      <dgm:t>
        <a:bodyPr/>
        <a:lstStyle/>
        <a:p>
          <a:endParaRPr lang="en-US"/>
        </a:p>
      </dgm:t>
    </dgm:pt>
    <dgm:pt modelId="{6F3A6181-7A70-4D4B-8138-2AAB96B0C693}">
      <dgm:prSet/>
      <dgm:spPr/>
      <dgm:t>
        <a:bodyPr/>
        <a:lstStyle/>
        <a:p>
          <a:r>
            <a:rPr lang="en-CA"/>
            <a:t>Commande</a:t>
          </a:r>
          <a:endParaRPr lang="en-US"/>
        </a:p>
      </dgm:t>
    </dgm:pt>
    <dgm:pt modelId="{B7C72F2D-D742-4373-AFCB-F0BB3B8FDBDC}" type="parTrans" cxnId="{D84F2BD1-2B40-40AA-B236-CC7820E1BEB7}">
      <dgm:prSet/>
      <dgm:spPr/>
      <dgm:t>
        <a:bodyPr/>
        <a:lstStyle/>
        <a:p>
          <a:endParaRPr lang="en-US"/>
        </a:p>
      </dgm:t>
    </dgm:pt>
    <dgm:pt modelId="{DC7249AE-9B13-4897-BCF9-E5A1141FBB73}" type="sibTrans" cxnId="{D84F2BD1-2B40-40AA-B236-CC7820E1BEB7}">
      <dgm:prSet/>
      <dgm:spPr/>
      <dgm:t>
        <a:bodyPr/>
        <a:lstStyle/>
        <a:p>
          <a:endParaRPr lang="en-US"/>
        </a:p>
      </dgm:t>
    </dgm:pt>
    <dgm:pt modelId="{2247970D-76AB-4C50-BE30-129F6BA728D4}">
      <dgm:prSet/>
      <dgm:spPr/>
      <dgm:t>
        <a:bodyPr/>
        <a:lstStyle/>
        <a:p>
          <a:r>
            <a:rPr lang="en-CA"/>
            <a:t>Panier</a:t>
          </a:r>
          <a:endParaRPr lang="en-US"/>
        </a:p>
      </dgm:t>
    </dgm:pt>
    <dgm:pt modelId="{2A0EA56E-4A7D-45E6-BAEB-05B23983CEA0}" type="parTrans" cxnId="{29DEEF96-B5FB-43FD-97A7-6CD169140478}">
      <dgm:prSet/>
      <dgm:spPr/>
      <dgm:t>
        <a:bodyPr/>
        <a:lstStyle/>
        <a:p>
          <a:endParaRPr lang="en-US"/>
        </a:p>
      </dgm:t>
    </dgm:pt>
    <dgm:pt modelId="{C16CEAA9-3E45-4863-B4C6-3AD3AEACE5ED}" type="sibTrans" cxnId="{29DEEF96-B5FB-43FD-97A7-6CD169140478}">
      <dgm:prSet/>
      <dgm:spPr/>
      <dgm:t>
        <a:bodyPr/>
        <a:lstStyle/>
        <a:p>
          <a:endParaRPr lang="en-US"/>
        </a:p>
      </dgm:t>
    </dgm:pt>
    <dgm:pt modelId="{7EA19358-E6CC-40FF-A332-F44E6199CB0D}">
      <dgm:prSet/>
      <dgm:spPr/>
      <dgm:t>
        <a:bodyPr/>
        <a:lstStyle/>
        <a:p>
          <a:r>
            <a:rPr lang="en-CA"/>
            <a:t>Message</a:t>
          </a:r>
          <a:endParaRPr lang="en-US"/>
        </a:p>
      </dgm:t>
    </dgm:pt>
    <dgm:pt modelId="{6B78F9DB-AA9E-4E60-B381-F60E2996DAE7}" type="parTrans" cxnId="{559286C0-2719-440B-A650-923FE417EB1B}">
      <dgm:prSet/>
      <dgm:spPr/>
      <dgm:t>
        <a:bodyPr/>
        <a:lstStyle/>
        <a:p>
          <a:endParaRPr lang="en-US"/>
        </a:p>
      </dgm:t>
    </dgm:pt>
    <dgm:pt modelId="{3AF58D9E-87CD-4671-B337-AAF5C24FD1D9}" type="sibTrans" cxnId="{559286C0-2719-440B-A650-923FE417EB1B}">
      <dgm:prSet/>
      <dgm:spPr/>
      <dgm:t>
        <a:bodyPr/>
        <a:lstStyle/>
        <a:p>
          <a:endParaRPr lang="en-US"/>
        </a:p>
      </dgm:t>
    </dgm:pt>
    <dgm:pt modelId="{3BB70A0D-B7F1-4818-9304-E0B7069CBC7C}">
      <dgm:prSet/>
      <dgm:spPr/>
      <dgm:t>
        <a:bodyPr/>
        <a:lstStyle/>
        <a:p>
          <a:r>
            <a:rPr lang="en-CA"/>
            <a:t>Paiement</a:t>
          </a:r>
          <a:endParaRPr lang="en-US"/>
        </a:p>
      </dgm:t>
    </dgm:pt>
    <dgm:pt modelId="{B1B1F437-8780-4BAF-BA10-C6381807FD16}" type="parTrans" cxnId="{9C09A7BA-E0F4-4048-9951-DD38415886CF}">
      <dgm:prSet/>
      <dgm:spPr/>
      <dgm:t>
        <a:bodyPr/>
        <a:lstStyle/>
        <a:p>
          <a:endParaRPr lang="en-US"/>
        </a:p>
      </dgm:t>
    </dgm:pt>
    <dgm:pt modelId="{D22F40C2-44AC-4AF4-BE87-32A39DA2C593}" type="sibTrans" cxnId="{9C09A7BA-E0F4-4048-9951-DD38415886CF}">
      <dgm:prSet/>
      <dgm:spPr/>
      <dgm:t>
        <a:bodyPr/>
        <a:lstStyle/>
        <a:p>
          <a:endParaRPr lang="en-US"/>
        </a:p>
      </dgm:t>
    </dgm:pt>
    <dgm:pt modelId="{5C8D46F5-4FD4-4C5E-8D19-1AE91CF6CD2E}">
      <dgm:prSet/>
      <dgm:spPr/>
      <dgm:t>
        <a:bodyPr/>
        <a:lstStyle/>
        <a:p>
          <a:r>
            <a:rPr lang="en-CA"/>
            <a:t>Mode Sombre</a:t>
          </a:r>
          <a:endParaRPr lang="en-US"/>
        </a:p>
      </dgm:t>
    </dgm:pt>
    <dgm:pt modelId="{57689F9A-965C-4C46-9B9A-779DF09116D8}" type="parTrans" cxnId="{7A1C3B32-8379-4AA5-887E-E24A73895988}">
      <dgm:prSet/>
      <dgm:spPr/>
      <dgm:t>
        <a:bodyPr/>
        <a:lstStyle/>
        <a:p>
          <a:endParaRPr lang="en-US"/>
        </a:p>
      </dgm:t>
    </dgm:pt>
    <dgm:pt modelId="{B54EF639-AFBD-42DF-8784-E6DEB1A92167}" type="sibTrans" cxnId="{7A1C3B32-8379-4AA5-887E-E24A73895988}">
      <dgm:prSet/>
      <dgm:spPr/>
      <dgm:t>
        <a:bodyPr/>
        <a:lstStyle/>
        <a:p>
          <a:endParaRPr lang="en-US"/>
        </a:p>
      </dgm:t>
    </dgm:pt>
    <dgm:pt modelId="{1CD81713-C4DE-43A8-80F7-64198A2E3C56}">
      <dgm:prSet/>
      <dgm:spPr/>
      <dgm:t>
        <a:bodyPr/>
        <a:lstStyle/>
        <a:p>
          <a:r>
            <a:rPr lang="en-CA"/>
            <a:t>Traduction des Pages</a:t>
          </a:r>
          <a:endParaRPr lang="en-US"/>
        </a:p>
      </dgm:t>
    </dgm:pt>
    <dgm:pt modelId="{3531F3D1-D6FC-4D38-B29C-F736525E943B}" type="parTrans" cxnId="{BBA8656F-BC43-4A64-B2DC-BEE2AD252F48}">
      <dgm:prSet/>
      <dgm:spPr/>
      <dgm:t>
        <a:bodyPr/>
        <a:lstStyle/>
        <a:p>
          <a:endParaRPr lang="en-US"/>
        </a:p>
      </dgm:t>
    </dgm:pt>
    <dgm:pt modelId="{EADF565F-2DBC-4B80-A7FB-DE838ABD6D05}" type="sibTrans" cxnId="{BBA8656F-BC43-4A64-B2DC-BEE2AD252F48}">
      <dgm:prSet/>
      <dgm:spPr/>
      <dgm:t>
        <a:bodyPr/>
        <a:lstStyle/>
        <a:p>
          <a:endParaRPr lang="en-US"/>
        </a:p>
      </dgm:t>
    </dgm:pt>
    <dgm:pt modelId="{900EEC39-2C51-4DD7-9FD8-665CA3BAC63F}">
      <dgm:prSet/>
      <dgm:spPr/>
      <dgm:t>
        <a:bodyPr/>
        <a:lstStyle/>
        <a:p>
          <a:r>
            <a:rPr lang="en-CA"/>
            <a:t>Notifications</a:t>
          </a:r>
          <a:endParaRPr lang="en-US"/>
        </a:p>
      </dgm:t>
    </dgm:pt>
    <dgm:pt modelId="{BC739E0C-2A51-49B0-ACD4-207EAC45C4E6}" type="parTrans" cxnId="{5AEB5752-1A79-4C66-AA67-15C8961CB4D7}">
      <dgm:prSet/>
      <dgm:spPr/>
      <dgm:t>
        <a:bodyPr/>
        <a:lstStyle/>
        <a:p>
          <a:endParaRPr lang="en-US"/>
        </a:p>
      </dgm:t>
    </dgm:pt>
    <dgm:pt modelId="{A45EE3DE-C42D-44A6-B255-3B23C450DFFE}" type="sibTrans" cxnId="{5AEB5752-1A79-4C66-AA67-15C8961CB4D7}">
      <dgm:prSet/>
      <dgm:spPr/>
      <dgm:t>
        <a:bodyPr/>
        <a:lstStyle/>
        <a:p>
          <a:endParaRPr lang="en-US"/>
        </a:p>
      </dgm:t>
    </dgm:pt>
    <dgm:pt modelId="{30D8DAA8-1B26-4639-928B-E851EC3ADE7F}">
      <dgm:prSet/>
      <dgm:spPr/>
      <dgm:t>
        <a:bodyPr/>
        <a:lstStyle/>
        <a:p>
          <a:r>
            <a:rPr lang="en-CA"/>
            <a:t>Paramètres</a:t>
          </a:r>
          <a:endParaRPr lang="en-US"/>
        </a:p>
      </dgm:t>
    </dgm:pt>
    <dgm:pt modelId="{F62EBB2F-3AD3-4EEF-9A83-118F2E7293D0}" type="parTrans" cxnId="{ADB44140-15EC-44A2-B4F2-F1341B1376E0}">
      <dgm:prSet/>
      <dgm:spPr/>
      <dgm:t>
        <a:bodyPr/>
        <a:lstStyle/>
        <a:p>
          <a:endParaRPr lang="en-US"/>
        </a:p>
      </dgm:t>
    </dgm:pt>
    <dgm:pt modelId="{C3F865FD-D101-4F84-AAF2-31617EA75EFC}" type="sibTrans" cxnId="{ADB44140-15EC-44A2-B4F2-F1341B1376E0}">
      <dgm:prSet/>
      <dgm:spPr/>
      <dgm:t>
        <a:bodyPr/>
        <a:lstStyle/>
        <a:p>
          <a:endParaRPr lang="en-US"/>
        </a:p>
      </dgm:t>
    </dgm:pt>
    <dgm:pt modelId="{F70AB71B-23A9-47AD-9ED3-BBA627D05BA8}" type="pres">
      <dgm:prSet presAssocID="{11B5744E-65C2-419B-AB34-F1C9FEEF65BD}" presName="diagram" presStyleCnt="0">
        <dgm:presLayoutVars>
          <dgm:dir/>
          <dgm:resizeHandles val="exact"/>
        </dgm:presLayoutVars>
      </dgm:prSet>
      <dgm:spPr/>
    </dgm:pt>
    <dgm:pt modelId="{90D055F5-CA1F-4F39-BFDB-593DF4B3E70D}" type="pres">
      <dgm:prSet presAssocID="{4AE73B40-AB8A-4B9C-AA56-D8C55B06821E}" presName="node" presStyleLbl="node1" presStyleIdx="0" presStyleCnt="15">
        <dgm:presLayoutVars>
          <dgm:bulletEnabled val="1"/>
        </dgm:presLayoutVars>
      </dgm:prSet>
      <dgm:spPr/>
    </dgm:pt>
    <dgm:pt modelId="{6FBBAAA9-787C-4C05-8C4C-9025DF0EE727}" type="pres">
      <dgm:prSet presAssocID="{E87ED2E3-68CE-4942-80AA-D8D35BB6E29C}" presName="sibTrans" presStyleCnt="0"/>
      <dgm:spPr/>
    </dgm:pt>
    <dgm:pt modelId="{0827AD03-E321-4FDC-A854-9913F59BAD3E}" type="pres">
      <dgm:prSet presAssocID="{250E0B51-712B-40FA-9BA7-27D45B8C3543}" presName="node" presStyleLbl="node1" presStyleIdx="1" presStyleCnt="15">
        <dgm:presLayoutVars>
          <dgm:bulletEnabled val="1"/>
        </dgm:presLayoutVars>
      </dgm:prSet>
      <dgm:spPr/>
    </dgm:pt>
    <dgm:pt modelId="{832786BE-3673-4634-B99B-B3CCFACE55B6}" type="pres">
      <dgm:prSet presAssocID="{712C3E0C-3637-4452-BED0-188A7F29D82E}" presName="sibTrans" presStyleCnt="0"/>
      <dgm:spPr/>
    </dgm:pt>
    <dgm:pt modelId="{940B57B1-66F6-4667-9473-16AC96F6A3D3}" type="pres">
      <dgm:prSet presAssocID="{D605DC42-8F5E-4979-BF9C-9AEDF5D626FE}" presName="node" presStyleLbl="node1" presStyleIdx="2" presStyleCnt="15">
        <dgm:presLayoutVars>
          <dgm:bulletEnabled val="1"/>
        </dgm:presLayoutVars>
      </dgm:prSet>
      <dgm:spPr/>
    </dgm:pt>
    <dgm:pt modelId="{3C17DC8F-2875-4E60-AF01-2344C5B4885A}" type="pres">
      <dgm:prSet presAssocID="{8CAFE989-4A85-4106-BB3C-0ADBC5F32893}" presName="sibTrans" presStyleCnt="0"/>
      <dgm:spPr/>
    </dgm:pt>
    <dgm:pt modelId="{8E46CD58-AF3A-4B95-8B5F-475269EAB527}" type="pres">
      <dgm:prSet presAssocID="{EE33AF82-8282-44E1-B09D-49409B666638}" presName="node" presStyleLbl="node1" presStyleIdx="3" presStyleCnt="15">
        <dgm:presLayoutVars>
          <dgm:bulletEnabled val="1"/>
        </dgm:presLayoutVars>
      </dgm:prSet>
      <dgm:spPr/>
    </dgm:pt>
    <dgm:pt modelId="{C2BBF9E6-42DE-4AE7-BF55-523D2476AE65}" type="pres">
      <dgm:prSet presAssocID="{4F528A44-9754-4424-A1B7-EC5890EF847A}" presName="sibTrans" presStyleCnt="0"/>
      <dgm:spPr/>
    </dgm:pt>
    <dgm:pt modelId="{B077F1BD-BE62-4521-B871-DB609F8019A1}" type="pres">
      <dgm:prSet presAssocID="{61C5277D-B5D7-4D6A-8513-4F9E8848E717}" presName="node" presStyleLbl="node1" presStyleIdx="4" presStyleCnt="15">
        <dgm:presLayoutVars>
          <dgm:bulletEnabled val="1"/>
        </dgm:presLayoutVars>
      </dgm:prSet>
      <dgm:spPr/>
    </dgm:pt>
    <dgm:pt modelId="{1DC64472-AA0D-415D-9001-C321963E920F}" type="pres">
      <dgm:prSet presAssocID="{AB797D06-CD2D-4F78-A6B6-0C789EF1258F}" presName="sibTrans" presStyleCnt="0"/>
      <dgm:spPr/>
    </dgm:pt>
    <dgm:pt modelId="{B54CBA25-6524-4BF4-8CCB-8E9391884015}" type="pres">
      <dgm:prSet presAssocID="{3E153876-4990-47F2-BE0A-E50B7660D7E6}" presName="node" presStyleLbl="node1" presStyleIdx="5" presStyleCnt="15">
        <dgm:presLayoutVars>
          <dgm:bulletEnabled val="1"/>
        </dgm:presLayoutVars>
      </dgm:prSet>
      <dgm:spPr/>
    </dgm:pt>
    <dgm:pt modelId="{9C69FCEB-B92B-4D0A-92B2-462338BCDF17}" type="pres">
      <dgm:prSet presAssocID="{87752690-0515-40FE-BD47-D0483D41AA87}" presName="sibTrans" presStyleCnt="0"/>
      <dgm:spPr/>
    </dgm:pt>
    <dgm:pt modelId="{68DBFE64-0F54-4D13-82B6-1CC36AB739D0}" type="pres">
      <dgm:prSet presAssocID="{E1FC6EFE-7EA5-4126-81E4-3EEBE7335631}" presName="node" presStyleLbl="node1" presStyleIdx="6" presStyleCnt="15">
        <dgm:presLayoutVars>
          <dgm:bulletEnabled val="1"/>
        </dgm:presLayoutVars>
      </dgm:prSet>
      <dgm:spPr/>
    </dgm:pt>
    <dgm:pt modelId="{10423575-3E35-4579-95C8-33C137FD3951}" type="pres">
      <dgm:prSet presAssocID="{74F4F63F-DDC1-4A81-9417-AECB64F03857}" presName="sibTrans" presStyleCnt="0"/>
      <dgm:spPr/>
    </dgm:pt>
    <dgm:pt modelId="{CF6F40E5-22EE-4C60-B129-01C9E4F62971}" type="pres">
      <dgm:prSet presAssocID="{6F3A6181-7A70-4D4B-8138-2AAB96B0C693}" presName="node" presStyleLbl="node1" presStyleIdx="7" presStyleCnt="15">
        <dgm:presLayoutVars>
          <dgm:bulletEnabled val="1"/>
        </dgm:presLayoutVars>
      </dgm:prSet>
      <dgm:spPr/>
    </dgm:pt>
    <dgm:pt modelId="{82CEB7E6-26F4-40F2-861E-70DDBAB9F0FB}" type="pres">
      <dgm:prSet presAssocID="{DC7249AE-9B13-4897-BCF9-E5A1141FBB73}" presName="sibTrans" presStyleCnt="0"/>
      <dgm:spPr/>
    </dgm:pt>
    <dgm:pt modelId="{80BBC490-7A15-486F-9133-1598272D1004}" type="pres">
      <dgm:prSet presAssocID="{2247970D-76AB-4C50-BE30-129F6BA728D4}" presName="node" presStyleLbl="node1" presStyleIdx="8" presStyleCnt="15">
        <dgm:presLayoutVars>
          <dgm:bulletEnabled val="1"/>
        </dgm:presLayoutVars>
      </dgm:prSet>
      <dgm:spPr/>
    </dgm:pt>
    <dgm:pt modelId="{D1564F82-2C47-4D9E-8B3F-15DF7A5CD7F4}" type="pres">
      <dgm:prSet presAssocID="{C16CEAA9-3E45-4863-B4C6-3AD3AEACE5ED}" presName="sibTrans" presStyleCnt="0"/>
      <dgm:spPr/>
    </dgm:pt>
    <dgm:pt modelId="{08FD988A-78BE-44B7-8AD4-E6A4181CE700}" type="pres">
      <dgm:prSet presAssocID="{7EA19358-E6CC-40FF-A332-F44E6199CB0D}" presName="node" presStyleLbl="node1" presStyleIdx="9" presStyleCnt="15">
        <dgm:presLayoutVars>
          <dgm:bulletEnabled val="1"/>
        </dgm:presLayoutVars>
      </dgm:prSet>
      <dgm:spPr/>
    </dgm:pt>
    <dgm:pt modelId="{22E8A915-C9A9-4B8C-A169-C8964D0DFD3B}" type="pres">
      <dgm:prSet presAssocID="{3AF58D9E-87CD-4671-B337-AAF5C24FD1D9}" presName="sibTrans" presStyleCnt="0"/>
      <dgm:spPr/>
    </dgm:pt>
    <dgm:pt modelId="{4E564715-71D2-4165-AE95-19C49C9014D5}" type="pres">
      <dgm:prSet presAssocID="{3BB70A0D-B7F1-4818-9304-E0B7069CBC7C}" presName="node" presStyleLbl="node1" presStyleIdx="10" presStyleCnt="15">
        <dgm:presLayoutVars>
          <dgm:bulletEnabled val="1"/>
        </dgm:presLayoutVars>
      </dgm:prSet>
      <dgm:spPr/>
    </dgm:pt>
    <dgm:pt modelId="{479171A8-E8DD-4FA3-854D-47F21D1FB7FD}" type="pres">
      <dgm:prSet presAssocID="{D22F40C2-44AC-4AF4-BE87-32A39DA2C593}" presName="sibTrans" presStyleCnt="0"/>
      <dgm:spPr/>
    </dgm:pt>
    <dgm:pt modelId="{7F8511C3-DA84-4BD2-9D4B-94A46DCFD201}" type="pres">
      <dgm:prSet presAssocID="{5C8D46F5-4FD4-4C5E-8D19-1AE91CF6CD2E}" presName="node" presStyleLbl="node1" presStyleIdx="11" presStyleCnt="15">
        <dgm:presLayoutVars>
          <dgm:bulletEnabled val="1"/>
        </dgm:presLayoutVars>
      </dgm:prSet>
      <dgm:spPr/>
    </dgm:pt>
    <dgm:pt modelId="{E8F641EA-2F47-4681-A835-BB82219211B0}" type="pres">
      <dgm:prSet presAssocID="{B54EF639-AFBD-42DF-8784-E6DEB1A92167}" presName="sibTrans" presStyleCnt="0"/>
      <dgm:spPr/>
    </dgm:pt>
    <dgm:pt modelId="{19BE9A71-AE87-4FC7-BC9B-C7EEAF5D9752}" type="pres">
      <dgm:prSet presAssocID="{1CD81713-C4DE-43A8-80F7-64198A2E3C56}" presName="node" presStyleLbl="node1" presStyleIdx="12" presStyleCnt="15">
        <dgm:presLayoutVars>
          <dgm:bulletEnabled val="1"/>
        </dgm:presLayoutVars>
      </dgm:prSet>
      <dgm:spPr/>
    </dgm:pt>
    <dgm:pt modelId="{7825E075-49EA-4340-A5E5-220B60F1EF47}" type="pres">
      <dgm:prSet presAssocID="{EADF565F-2DBC-4B80-A7FB-DE838ABD6D05}" presName="sibTrans" presStyleCnt="0"/>
      <dgm:spPr/>
    </dgm:pt>
    <dgm:pt modelId="{FB2D2478-7BF7-4B5D-8CD2-0E17F5CB54FC}" type="pres">
      <dgm:prSet presAssocID="{900EEC39-2C51-4DD7-9FD8-665CA3BAC63F}" presName="node" presStyleLbl="node1" presStyleIdx="13" presStyleCnt="15">
        <dgm:presLayoutVars>
          <dgm:bulletEnabled val="1"/>
        </dgm:presLayoutVars>
      </dgm:prSet>
      <dgm:spPr/>
    </dgm:pt>
    <dgm:pt modelId="{84DD52D6-8A02-45CE-A3CC-377A43C40EE8}" type="pres">
      <dgm:prSet presAssocID="{A45EE3DE-C42D-44A6-B255-3B23C450DFFE}" presName="sibTrans" presStyleCnt="0"/>
      <dgm:spPr/>
    </dgm:pt>
    <dgm:pt modelId="{4CCF3EB5-0B4E-49F5-AB1B-CB629CED4324}" type="pres">
      <dgm:prSet presAssocID="{30D8DAA8-1B26-4639-928B-E851EC3ADE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3595530D-CA83-4DFE-BAFF-CA120C92EEA7}" type="presOf" srcId="{3E153876-4990-47F2-BE0A-E50B7660D7E6}" destId="{B54CBA25-6524-4BF4-8CCB-8E9391884015}" srcOrd="0" destOrd="0" presId="urn:microsoft.com/office/officeart/2005/8/layout/default"/>
    <dgm:cxn modelId="{0C9B5612-1BFD-4E93-83EB-666A79915846}" srcId="{11B5744E-65C2-419B-AB34-F1C9FEEF65BD}" destId="{EE33AF82-8282-44E1-B09D-49409B666638}" srcOrd="3" destOrd="0" parTransId="{9816850F-CC56-4430-885A-E5D8FBF0D63E}" sibTransId="{4F528A44-9754-4424-A1B7-EC5890EF847A}"/>
    <dgm:cxn modelId="{1A0E1519-02A2-44B0-AFA8-D664E1AA8A66}" type="presOf" srcId="{2247970D-76AB-4C50-BE30-129F6BA728D4}" destId="{80BBC490-7A15-486F-9133-1598272D1004}" srcOrd="0" destOrd="0" presId="urn:microsoft.com/office/officeart/2005/8/layout/default"/>
    <dgm:cxn modelId="{2467A51C-03FF-473A-98D3-8650C80E9DF6}" type="presOf" srcId="{3BB70A0D-B7F1-4818-9304-E0B7069CBC7C}" destId="{4E564715-71D2-4165-AE95-19C49C9014D5}" srcOrd="0" destOrd="0" presId="urn:microsoft.com/office/officeart/2005/8/layout/default"/>
    <dgm:cxn modelId="{78E92829-4A38-41FB-BB5C-F23904DF86FD}" srcId="{11B5744E-65C2-419B-AB34-F1C9FEEF65BD}" destId="{61C5277D-B5D7-4D6A-8513-4F9E8848E717}" srcOrd="4" destOrd="0" parTransId="{596E8E08-B487-43A9-B847-D9182ED79EDD}" sibTransId="{AB797D06-CD2D-4F78-A6B6-0C789EF1258F}"/>
    <dgm:cxn modelId="{A5ACE031-1E51-4486-B27C-F969036F206E}" srcId="{11B5744E-65C2-419B-AB34-F1C9FEEF65BD}" destId="{D605DC42-8F5E-4979-BF9C-9AEDF5D626FE}" srcOrd="2" destOrd="0" parTransId="{65BBE80C-E4EC-43F0-9D4F-7F3B96AECDA6}" sibTransId="{8CAFE989-4A85-4106-BB3C-0ADBC5F32893}"/>
    <dgm:cxn modelId="{7A1C3B32-8379-4AA5-887E-E24A73895988}" srcId="{11B5744E-65C2-419B-AB34-F1C9FEEF65BD}" destId="{5C8D46F5-4FD4-4C5E-8D19-1AE91CF6CD2E}" srcOrd="11" destOrd="0" parTransId="{57689F9A-965C-4C46-9B9A-779DF09116D8}" sibTransId="{B54EF639-AFBD-42DF-8784-E6DEB1A92167}"/>
    <dgm:cxn modelId="{FB27253F-F469-4C5C-979B-472C39B2E1F0}" type="presOf" srcId="{4AE73B40-AB8A-4B9C-AA56-D8C55B06821E}" destId="{90D055F5-CA1F-4F39-BFDB-593DF4B3E70D}" srcOrd="0" destOrd="0" presId="urn:microsoft.com/office/officeart/2005/8/layout/default"/>
    <dgm:cxn modelId="{ADB44140-15EC-44A2-B4F2-F1341B1376E0}" srcId="{11B5744E-65C2-419B-AB34-F1C9FEEF65BD}" destId="{30D8DAA8-1B26-4639-928B-E851EC3ADE7F}" srcOrd="14" destOrd="0" parTransId="{F62EBB2F-3AD3-4EEF-9A83-118F2E7293D0}" sibTransId="{C3F865FD-D101-4F84-AAF2-31617EA75EFC}"/>
    <dgm:cxn modelId="{1B6D675F-F8B3-4AAA-A8AF-2069DB69EEAC}" type="presOf" srcId="{30D8DAA8-1B26-4639-928B-E851EC3ADE7F}" destId="{4CCF3EB5-0B4E-49F5-AB1B-CB629CED4324}" srcOrd="0" destOrd="0" presId="urn:microsoft.com/office/officeart/2005/8/layout/default"/>
    <dgm:cxn modelId="{B4E01641-C031-482C-B3BB-C2C97BF76F2D}" srcId="{11B5744E-65C2-419B-AB34-F1C9FEEF65BD}" destId="{E1FC6EFE-7EA5-4126-81E4-3EEBE7335631}" srcOrd="6" destOrd="0" parTransId="{5EA672DF-2E4E-48AE-ACD8-EF549F494B7B}" sibTransId="{74F4F63F-DDC1-4A81-9417-AECB64F03857}"/>
    <dgm:cxn modelId="{E50E0264-A6FE-4E4E-8CFC-9BF57147BBB9}" type="presOf" srcId="{11B5744E-65C2-419B-AB34-F1C9FEEF65BD}" destId="{F70AB71B-23A9-47AD-9ED3-BBA627D05BA8}" srcOrd="0" destOrd="0" presId="urn:microsoft.com/office/officeart/2005/8/layout/default"/>
    <dgm:cxn modelId="{66B89845-60B2-49DD-AB6F-C35A7B7701F3}" type="presOf" srcId="{900EEC39-2C51-4DD7-9FD8-665CA3BAC63F}" destId="{FB2D2478-7BF7-4B5D-8CD2-0E17F5CB54FC}" srcOrd="0" destOrd="0" presId="urn:microsoft.com/office/officeart/2005/8/layout/default"/>
    <dgm:cxn modelId="{5F84B145-020E-48DB-93A7-BE4AFF8912C3}" srcId="{11B5744E-65C2-419B-AB34-F1C9FEEF65BD}" destId="{3E153876-4990-47F2-BE0A-E50B7660D7E6}" srcOrd="5" destOrd="0" parTransId="{A285DA91-2F32-4BAD-8A6E-6F3509FC3563}" sibTransId="{87752690-0515-40FE-BD47-D0483D41AA87}"/>
    <dgm:cxn modelId="{FF9BEA46-E21D-4EF9-B4D9-96EEBDDF7F8B}" type="presOf" srcId="{5C8D46F5-4FD4-4C5E-8D19-1AE91CF6CD2E}" destId="{7F8511C3-DA84-4BD2-9D4B-94A46DCFD201}" srcOrd="0" destOrd="0" presId="urn:microsoft.com/office/officeart/2005/8/layout/default"/>
    <dgm:cxn modelId="{9EF13F6A-DE73-4163-9AF8-0EB142644957}" type="presOf" srcId="{EE33AF82-8282-44E1-B09D-49409B666638}" destId="{8E46CD58-AF3A-4B95-8B5F-475269EAB527}" srcOrd="0" destOrd="0" presId="urn:microsoft.com/office/officeart/2005/8/layout/default"/>
    <dgm:cxn modelId="{BBA8656F-BC43-4A64-B2DC-BEE2AD252F48}" srcId="{11B5744E-65C2-419B-AB34-F1C9FEEF65BD}" destId="{1CD81713-C4DE-43A8-80F7-64198A2E3C56}" srcOrd="12" destOrd="0" parTransId="{3531F3D1-D6FC-4D38-B29C-F736525E943B}" sibTransId="{EADF565F-2DBC-4B80-A7FB-DE838ABD6D05}"/>
    <dgm:cxn modelId="{5AEB5752-1A79-4C66-AA67-15C8961CB4D7}" srcId="{11B5744E-65C2-419B-AB34-F1C9FEEF65BD}" destId="{900EEC39-2C51-4DD7-9FD8-665CA3BAC63F}" srcOrd="13" destOrd="0" parTransId="{BC739E0C-2A51-49B0-ACD4-207EAC45C4E6}" sibTransId="{A45EE3DE-C42D-44A6-B255-3B23C450DFFE}"/>
    <dgm:cxn modelId="{E8A87887-AF78-4800-93F7-78A863A074D1}" type="presOf" srcId="{250E0B51-712B-40FA-9BA7-27D45B8C3543}" destId="{0827AD03-E321-4FDC-A854-9913F59BAD3E}" srcOrd="0" destOrd="0" presId="urn:microsoft.com/office/officeart/2005/8/layout/default"/>
    <dgm:cxn modelId="{29DEEF96-B5FB-43FD-97A7-6CD169140478}" srcId="{11B5744E-65C2-419B-AB34-F1C9FEEF65BD}" destId="{2247970D-76AB-4C50-BE30-129F6BA728D4}" srcOrd="8" destOrd="0" parTransId="{2A0EA56E-4A7D-45E6-BAEB-05B23983CEA0}" sibTransId="{C16CEAA9-3E45-4863-B4C6-3AD3AEACE5ED}"/>
    <dgm:cxn modelId="{5EDB13A1-CA80-4821-9FED-D1039A4A5447}" type="presOf" srcId="{1CD81713-C4DE-43A8-80F7-64198A2E3C56}" destId="{19BE9A71-AE87-4FC7-BC9B-C7EEAF5D9752}" srcOrd="0" destOrd="0" presId="urn:microsoft.com/office/officeart/2005/8/layout/default"/>
    <dgm:cxn modelId="{B741A4A7-EDC1-419D-8C56-AE4805BDF282}" type="presOf" srcId="{61C5277D-B5D7-4D6A-8513-4F9E8848E717}" destId="{B077F1BD-BE62-4521-B871-DB609F8019A1}" srcOrd="0" destOrd="0" presId="urn:microsoft.com/office/officeart/2005/8/layout/default"/>
    <dgm:cxn modelId="{269D29B2-DAF2-450C-8E9F-0E938DFBDB6A}" srcId="{11B5744E-65C2-419B-AB34-F1C9FEEF65BD}" destId="{4AE73B40-AB8A-4B9C-AA56-D8C55B06821E}" srcOrd="0" destOrd="0" parTransId="{2C2CC1FD-AAEA-4117-91A4-8650AA623A8E}" sibTransId="{E87ED2E3-68CE-4942-80AA-D8D35BB6E29C}"/>
    <dgm:cxn modelId="{36D236B3-E0B9-421B-8BDD-51CA10544EBE}" srcId="{11B5744E-65C2-419B-AB34-F1C9FEEF65BD}" destId="{250E0B51-712B-40FA-9BA7-27D45B8C3543}" srcOrd="1" destOrd="0" parTransId="{75174991-1286-4B26-9C7B-55140E615DD7}" sibTransId="{712C3E0C-3637-4452-BED0-188A7F29D82E}"/>
    <dgm:cxn modelId="{9C09A7BA-E0F4-4048-9951-DD38415886CF}" srcId="{11B5744E-65C2-419B-AB34-F1C9FEEF65BD}" destId="{3BB70A0D-B7F1-4818-9304-E0B7069CBC7C}" srcOrd="10" destOrd="0" parTransId="{B1B1F437-8780-4BAF-BA10-C6381807FD16}" sibTransId="{D22F40C2-44AC-4AF4-BE87-32A39DA2C593}"/>
    <dgm:cxn modelId="{559286C0-2719-440B-A650-923FE417EB1B}" srcId="{11B5744E-65C2-419B-AB34-F1C9FEEF65BD}" destId="{7EA19358-E6CC-40FF-A332-F44E6199CB0D}" srcOrd="9" destOrd="0" parTransId="{6B78F9DB-AA9E-4E60-B381-F60E2996DAE7}" sibTransId="{3AF58D9E-87CD-4671-B337-AAF5C24FD1D9}"/>
    <dgm:cxn modelId="{FCDC9FC1-0363-40BD-8216-BA486FCCE847}" type="presOf" srcId="{6F3A6181-7A70-4D4B-8138-2AAB96B0C693}" destId="{CF6F40E5-22EE-4C60-B129-01C9E4F62971}" srcOrd="0" destOrd="0" presId="urn:microsoft.com/office/officeart/2005/8/layout/default"/>
    <dgm:cxn modelId="{D84F2BD1-2B40-40AA-B236-CC7820E1BEB7}" srcId="{11B5744E-65C2-419B-AB34-F1C9FEEF65BD}" destId="{6F3A6181-7A70-4D4B-8138-2AAB96B0C693}" srcOrd="7" destOrd="0" parTransId="{B7C72F2D-D742-4373-AFCB-F0BB3B8FDBDC}" sibTransId="{DC7249AE-9B13-4897-BCF9-E5A1141FBB73}"/>
    <dgm:cxn modelId="{A41BF5D2-7FD7-4636-AF96-E733FDFBF4FE}" type="presOf" srcId="{7EA19358-E6CC-40FF-A332-F44E6199CB0D}" destId="{08FD988A-78BE-44B7-8AD4-E6A4181CE700}" srcOrd="0" destOrd="0" presId="urn:microsoft.com/office/officeart/2005/8/layout/default"/>
    <dgm:cxn modelId="{C7FA97DD-B10F-41D6-8499-07B13548FDF9}" type="presOf" srcId="{E1FC6EFE-7EA5-4126-81E4-3EEBE7335631}" destId="{68DBFE64-0F54-4D13-82B6-1CC36AB739D0}" srcOrd="0" destOrd="0" presId="urn:microsoft.com/office/officeart/2005/8/layout/default"/>
    <dgm:cxn modelId="{8229C2F3-0506-4CF7-97D6-A947B7ACD479}" type="presOf" srcId="{D605DC42-8F5E-4979-BF9C-9AEDF5D626FE}" destId="{940B57B1-66F6-4667-9473-16AC96F6A3D3}" srcOrd="0" destOrd="0" presId="urn:microsoft.com/office/officeart/2005/8/layout/default"/>
    <dgm:cxn modelId="{67A906F6-C073-46DB-AB13-994EFF3E2F7D}" type="presParOf" srcId="{F70AB71B-23A9-47AD-9ED3-BBA627D05BA8}" destId="{90D055F5-CA1F-4F39-BFDB-593DF4B3E70D}" srcOrd="0" destOrd="0" presId="urn:microsoft.com/office/officeart/2005/8/layout/default"/>
    <dgm:cxn modelId="{A21CE02A-323C-43CC-AE98-360CFF9F2C51}" type="presParOf" srcId="{F70AB71B-23A9-47AD-9ED3-BBA627D05BA8}" destId="{6FBBAAA9-787C-4C05-8C4C-9025DF0EE727}" srcOrd="1" destOrd="0" presId="urn:microsoft.com/office/officeart/2005/8/layout/default"/>
    <dgm:cxn modelId="{15892EC8-143D-450E-A539-F0E0360C689A}" type="presParOf" srcId="{F70AB71B-23A9-47AD-9ED3-BBA627D05BA8}" destId="{0827AD03-E321-4FDC-A854-9913F59BAD3E}" srcOrd="2" destOrd="0" presId="urn:microsoft.com/office/officeart/2005/8/layout/default"/>
    <dgm:cxn modelId="{AD42B45E-CC40-4DCD-9243-58B2166AB5A9}" type="presParOf" srcId="{F70AB71B-23A9-47AD-9ED3-BBA627D05BA8}" destId="{832786BE-3673-4634-B99B-B3CCFACE55B6}" srcOrd="3" destOrd="0" presId="urn:microsoft.com/office/officeart/2005/8/layout/default"/>
    <dgm:cxn modelId="{31D6E6A8-C466-4F97-BA7A-F953D43E3708}" type="presParOf" srcId="{F70AB71B-23A9-47AD-9ED3-BBA627D05BA8}" destId="{940B57B1-66F6-4667-9473-16AC96F6A3D3}" srcOrd="4" destOrd="0" presId="urn:microsoft.com/office/officeart/2005/8/layout/default"/>
    <dgm:cxn modelId="{35EDEF8B-BEEA-46B8-9B91-D00F643AA429}" type="presParOf" srcId="{F70AB71B-23A9-47AD-9ED3-BBA627D05BA8}" destId="{3C17DC8F-2875-4E60-AF01-2344C5B4885A}" srcOrd="5" destOrd="0" presId="urn:microsoft.com/office/officeart/2005/8/layout/default"/>
    <dgm:cxn modelId="{1F48B57A-1ABC-4F58-84AD-B58BB6233835}" type="presParOf" srcId="{F70AB71B-23A9-47AD-9ED3-BBA627D05BA8}" destId="{8E46CD58-AF3A-4B95-8B5F-475269EAB527}" srcOrd="6" destOrd="0" presId="urn:microsoft.com/office/officeart/2005/8/layout/default"/>
    <dgm:cxn modelId="{B114DBA6-1274-40CB-8F39-D2C6335D7212}" type="presParOf" srcId="{F70AB71B-23A9-47AD-9ED3-BBA627D05BA8}" destId="{C2BBF9E6-42DE-4AE7-BF55-523D2476AE65}" srcOrd="7" destOrd="0" presId="urn:microsoft.com/office/officeart/2005/8/layout/default"/>
    <dgm:cxn modelId="{9D69AC18-1617-4541-B535-94A16EE4DDD2}" type="presParOf" srcId="{F70AB71B-23A9-47AD-9ED3-BBA627D05BA8}" destId="{B077F1BD-BE62-4521-B871-DB609F8019A1}" srcOrd="8" destOrd="0" presId="urn:microsoft.com/office/officeart/2005/8/layout/default"/>
    <dgm:cxn modelId="{1303F824-99A3-4212-9CAB-199A9DDD4B71}" type="presParOf" srcId="{F70AB71B-23A9-47AD-9ED3-BBA627D05BA8}" destId="{1DC64472-AA0D-415D-9001-C321963E920F}" srcOrd="9" destOrd="0" presId="urn:microsoft.com/office/officeart/2005/8/layout/default"/>
    <dgm:cxn modelId="{E4B5C946-BE7B-4F61-99DA-FE4218FF4DC0}" type="presParOf" srcId="{F70AB71B-23A9-47AD-9ED3-BBA627D05BA8}" destId="{B54CBA25-6524-4BF4-8CCB-8E9391884015}" srcOrd="10" destOrd="0" presId="urn:microsoft.com/office/officeart/2005/8/layout/default"/>
    <dgm:cxn modelId="{5C50161F-880F-47CD-B9B0-3129D2AA870C}" type="presParOf" srcId="{F70AB71B-23A9-47AD-9ED3-BBA627D05BA8}" destId="{9C69FCEB-B92B-4D0A-92B2-462338BCDF17}" srcOrd="11" destOrd="0" presId="urn:microsoft.com/office/officeart/2005/8/layout/default"/>
    <dgm:cxn modelId="{2546F6A8-824A-4F52-B968-6FBE867A9730}" type="presParOf" srcId="{F70AB71B-23A9-47AD-9ED3-BBA627D05BA8}" destId="{68DBFE64-0F54-4D13-82B6-1CC36AB739D0}" srcOrd="12" destOrd="0" presId="urn:microsoft.com/office/officeart/2005/8/layout/default"/>
    <dgm:cxn modelId="{B118A182-F6C8-413D-82FF-2EE0074877E1}" type="presParOf" srcId="{F70AB71B-23A9-47AD-9ED3-BBA627D05BA8}" destId="{10423575-3E35-4579-95C8-33C137FD3951}" srcOrd="13" destOrd="0" presId="urn:microsoft.com/office/officeart/2005/8/layout/default"/>
    <dgm:cxn modelId="{13C6CAE1-7980-4FF5-B475-F89668D1583E}" type="presParOf" srcId="{F70AB71B-23A9-47AD-9ED3-BBA627D05BA8}" destId="{CF6F40E5-22EE-4C60-B129-01C9E4F62971}" srcOrd="14" destOrd="0" presId="urn:microsoft.com/office/officeart/2005/8/layout/default"/>
    <dgm:cxn modelId="{70F72261-DEA7-4AAE-A966-F5E3FB0752F0}" type="presParOf" srcId="{F70AB71B-23A9-47AD-9ED3-BBA627D05BA8}" destId="{82CEB7E6-26F4-40F2-861E-70DDBAB9F0FB}" srcOrd="15" destOrd="0" presId="urn:microsoft.com/office/officeart/2005/8/layout/default"/>
    <dgm:cxn modelId="{7D158951-298A-4CE1-9820-779C84F7C0F6}" type="presParOf" srcId="{F70AB71B-23A9-47AD-9ED3-BBA627D05BA8}" destId="{80BBC490-7A15-486F-9133-1598272D1004}" srcOrd="16" destOrd="0" presId="urn:microsoft.com/office/officeart/2005/8/layout/default"/>
    <dgm:cxn modelId="{1D91688F-EE7A-43D9-80AB-DE5F0A5F409C}" type="presParOf" srcId="{F70AB71B-23A9-47AD-9ED3-BBA627D05BA8}" destId="{D1564F82-2C47-4D9E-8B3F-15DF7A5CD7F4}" srcOrd="17" destOrd="0" presId="urn:microsoft.com/office/officeart/2005/8/layout/default"/>
    <dgm:cxn modelId="{F7D89A25-56EE-419E-9471-DAD6A62E5994}" type="presParOf" srcId="{F70AB71B-23A9-47AD-9ED3-BBA627D05BA8}" destId="{08FD988A-78BE-44B7-8AD4-E6A4181CE700}" srcOrd="18" destOrd="0" presId="urn:microsoft.com/office/officeart/2005/8/layout/default"/>
    <dgm:cxn modelId="{762AA85B-7B18-4CE3-AAC2-5FE97E2D8E46}" type="presParOf" srcId="{F70AB71B-23A9-47AD-9ED3-BBA627D05BA8}" destId="{22E8A915-C9A9-4B8C-A169-C8964D0DFD3B}" srcOrd="19" destOrd="0" presId="urn:microsoft.com/office/officeart/2005/8/layout/default"/>
    <dgm:cxn modelId="{D2949EA3-8A37-46B9-B146-1A43E891C9CD}" type="presParOf" srcId="{F70AB71B-23A9-47AD-9ED3-BBA627D05BA8}" destId="{4E564715-71D2-4165-AE95-19C49C9014D5}" srcOrd="20" destOrd="0" presId="urn:microsoft.com/office/officeart/2005/8/layout/default"/>
    <dgm:cxn modelId="{9F75FB02-BA19-4555-B37C-A4BE23976956}" type="presParOf" srcId="{F70AB71B-23A9-47AD-9ED3-BBA627D05BA8}" destId="{479171A8-E8DD-4FA3-854D-47F21D1FB7FD}" srcOrd="21" destOrd="0" presId="urn:microsoft.com/office/officeart/2005/8/layout/default"/>
    <dgm:cxn modelId="{39B7CB4C-A10C-42F6-9F2C-A7373743306F}" type="presParOf" srcId="{F70AB71B-23A9-47AD-9ED3-BBA627D05BA8}" destId="{7F8511C3-DA84-4BD2-9D4B-94A46DCFD201}" srcOrd="22" destOrd="0" presId="urn:microsoft.com/office/officeart/2005/8/layout/default"/>
    <dgm:cxn modelId="{96CECA54-9302-418F-BC5F-9ED9200F991A}" type="presParOf" srcId="{F70AB71B-23A9-47AD-9ED3-BBA627D05BA8}" destId="{E8F641EA-2F47-4681-A835-BB82219211B0}" srcOrd="23" destOrd="0" presId="urn:microsoft.com/office/officeart/2005/8/layout/default"/>
    <dgm:cxn modelId="{507BAAAA-3010-4563-994B-D2C41FFD39F9}" type="presParOf" srcId="{F70AB71B-23A9-47AD-9ED3-BBA627D05BA8}" destId="{19BE9A71-AE87-4FC7-BC9B-C7EEAF5D9752}" srcOrd="24" destOrd="0" presId="urn:microsoft.com/office/officeart/2005/8/layout/default"/>
    <dgm:cxn modelId="{EE6C9AE5-0190-4773-BF50-4FB40319922A}" type="presParOf" srcId="{F70AB71B-23A9-47AD-9ED3-BBA627D05BA8}" destId="{7825E075-49EA-4340-A5E5-220B60F1EF47}" srcOrd="25" destOrd="0" presId="urn:microsoft.com/office/officeart/2005/8/layout/default"/>
    <dgm:cxn modelId="{2E834EBA-5D9F-48E9-BFF9-27511AA32FA1}" type="presParOf" srcId="{F70AB71B-23A9-47AD-9ED3-BBA627D05BA8}" destId="{FB2D2478-7BF7-4B5D-8CD2-0E17F5CB54FC}" srcOrd="26" destOrd="0" presId="urn:microsoft.com/office/officeart/2005/8/layout/default"/>
    <dgm:cxn modelId="{8664F93A-56E0-45AE-82E1-BB6F74D9356D}" type="presParOf" srcId="{F70AB71B-23A9-47AD-9ED3-BBA627D05BA8}" destId="{84DD52D6-8A02-45CE-A3CC-377A43C40EE8}" srcOrd="27" destOrd="0" presId="urn:microsoft.com/office/officeart/2005/8/layout/default"/>
    <dgm:cxn modelId="{035C6C3C-BE84-435E-9450-A6CBE38FDC98}" type="presParOf" srcId="{F70AB71B-23A9-47AD-9ED3-BBA627D05BA8}" destId="{4CCF3EB5-0B4E-49F5-AB1B-CB629CED4324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784718-691D-4924-A431-57C88BB75751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40BC18-42A0-4FC0-9264-ED61C896D3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Appels vidéos</a:t>
          </a:r>
          <a:endParaRPr lang="en-US"/>
        </a:p>
      </dgm:t>
    </dgm:pt>
    <dgm:pt modelId="{021B95B8-50F7-4462-B334-16155257B2E5}" type="parTrans" cxnId="{D6FE9E41-F3D5-4184-8FF3-9D699954C49E}">
      <dgm:prSet/>
      <dgm:spPr/>
      <dgm:t>
        <a:bodyPr/>
        <a:lstStyle/>
        <a:p>
          <a:endParaRPr lang="en-US"/>
        </a:p>
      </dgm:t>
    </dgm:pt>
    <dgm:pt modelId="{EFFBC1B5-1313-44BC-80B0-6C59ED3E97F4}" type="sibTrans" cxnId="{D6FE9E41-F3D5-4184-8FF3-9D699954C49E}">
      <dgm:prSet/>
      <dgm:spPr/>
      <dgm:t>
        <a:bodyPr/>
        <a:lstStyle/>
        <a:p>
          <a:endParaRPr lang="en-US"/>
        </a:p>
      </dgm:t>
    </dgm:pt>
    <dgm:pt modelId="{15678EB3-D7AB-4891-A2FB-C9AE24B452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API Paypal pour pouvoir payer</a:t>
          </a:r>
          <a:endParaRPr lang="en-US"/>
        </a:p>
      </dgm:t>
    </dgm:pt>
    <dgm:pt modelId="{473ECD65-8C24-42A4-81F5-B8B93EC4F1AE}" type="parTrans" cxnId="{C6831459-5897-48DA-9892-CBFE2F3AE384}">
      <dgm:prSet/>
      <dgm:spPr/>
      <dgm:t>
        <a:bodyPr/>
        <a:lstStyle/>
        <a:p>
          <a:endParaRPr lang="en-US"/>
        </a:p>
      </dgm:t>
    </dgm:pt>
    <dgm:pt modelId="{007CBB1A-01CC-4A4A-9A7F-9558C042FC6C}" type="sibTrans" cxnId="{C6831459-5897-48DA-9892-CBFE2F3AE384}">
      <dgm:prSet/>
      <dgm:spPr/>
      <dgm:t>
        <a:bodyPr/>
        <a:lstStyle/>
        <a:p>
          <a:endParaRPr lang="en-US"/>
        </a:p>
      </dgm:t>
    </dgm:pt>
    <dgm:pt modelId="{406E2F04-2324-483D-BA6A-D3FAB948AD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transport avec </a:t>
          </a:r>
          <a:r>
            <a:rPr lang="en-CA" err="1"/>
            <a:t>une</a:t>
          </a:r>
          <a:r>
            <a:rPr lang="en-CA"/>
            <a:t> </a:t>
          </a:r>
          <a:r>
            <a:rPr lang="en-CA" err="1"/>
            <a:t>entreprise</a:t>
          </a:r>
          <a:r>
            <a:rPr lang="en-CA"/>
            <a:t> externe</a:t>
          </a:r>
          <a:endParaRPr lang="en-US"/>
        </a:p>
      </dgm:t>
    </dgm:pt>
    <dgm:pt modelId="{4EECD8F5-2E99-41CF-A195-50E6CC15AB31}" type="parTrans" cxnId="{E41A3A7B-B5F3-4629-AF51-090845851634}">
      <dgm:prSet/>
      <dgm:spPr/>
      <dgm:t>
        <a:bodyPr/>
        <a:lstStyle/>
        <a:p>
          <a:endParaRPr lang="en-US"/>
        </a:p>
      </dgm:t>
    </dgm:pt>
    <dgm:pt modelId="{7D502E15-6876-484E-8847-61043061B52A}" type="sibTrans" cxnId="{E41A3A7B-B5F3-4629-AF51-090845851634}">
      <dgm:prSet/>
      <dgm:spPr/>
      <dgm:t>
        <a:bodyPr/>
        <a:lstStyle/>
        <a:p>
          <a:endParaRPr lang="en-US"/>
        </a:p>
      </dgm:t>
    </dgm:pt>
    <dgm:pt modelId="{E7F818E3-C0BF-4067-9F43-736C0E313222}" type="pres">
      <dgm:prSet presAssocID="{EC784718-691D-4924-A431-57C88BB75751}" presName="root" presStyleCnt="0">
        <dgm:presLayoutVars>
          <dgm:dir/>
          <dgm:resizeHandles val="exact"/>
        </dgm:presLayoutVars>
      </dgm:prSet>
      <dgm:spPr/>
    </dgm:pt>
    <dgm:pt modelId="{B47E572E-E437-4DBF-87D4-E023E5093042}" type="pres">
      <dgm:prSet presAssocID="{4C40BC18-42A0-4FC0-9264-ED61C896D3F6}" presName="compNode" presStyleCnt="0"/>
      <dgm:spPr/>
    </dgm:pt>
    <dgm:pt modelId="{8C941A49-1774-44A6-87AD-4ED07D0DA403}" type="pres">
      <dgm:prSet presAssocID="{4C40BC18-42A0-4FC0-9264-ED61C896D3F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AC5CF2F-6C83-42D2-ACA8-2DA3A7E37148}" type="pres">
      <dgm:prSet presAssocID="{4C40BC18-42A0-4FC0-9264-ED61C896D3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C59899B-3ACA-4367-9EC0-C62BC49FC1A2}" type="pres">
      <dgm:prSet presAssocID="{4C40BC18-42A0-4FC0-9264-ED61C896D3F6}" presName="spaceRect" presStyleCnt="0"/>
      <dgm:spPr/>
    </dgm:pt>
    <dgm:pt modelId="{9032045F-72AB-49D5-B3DC-01080F19EFA8}" type="pres">
      <dgm:prSet presAssocID="{4C40BC18-42A0-4FC0-9264-ED61C896D3F6}" presName="textRect" presStyleLbl="revTx" presStyleIdx="0" presStyleCnt="3">
        <dgm:presLayoutVars>
          <dgm:chMax val="1"/>
          <dgm:chPref val="1"/>
        </dgm:presLayoutVars>
      </dgm:prSet>
      <dgm:spPr/>
    </dgm:pt>
    <dgm:pt modelId="{1D0F9DC7-BDA6-430F-9A85-5C6A146F1711}" type="pres">
      <dgm:prSet presAssocID="{EFFBC1B5-1313-44BC-80B0-6C59ED3E97F4}" presName="sibTrans" presStyleCnt="0"/>
      <dgm:spPr/>
    </dgm:pt>
    <dgm:pt modelId="{4F8A7117-6179-4E58-A348-C437F01DB88C}" type="pres">
      <dgm:prSet presAssocID="{15678EB3-D7AB-4891-A2FB-C9AE24B452DC}" presName="compNode" presStyleCnt="0"/>
      <dgm:spPr/>
    </dgm:pt>
    <dgm:pt modelId="{90745AF5-F6AF-45E2-BCAE-5CCBE39AD65F}" type="pres">
      <dgm:prSet presAssocID="{15678EB3-D7AB-4891-A2FB-C9AE24B452D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1D0AC4D-CB4B-4BDB-B33B-E96597E76D5E}" type="pres">
      <dgm:prSet presAssocID="{15678EB3-D7AB-4891-A2FB-C9AE24B452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gent"/>
        </a:ext>
      </dgm:extLst>
    </dgm:pt>
    <dgm:pt modelId="{4E6281B0-EBFA-49E4-A14B-9168B2BEFD80}" type="pres">
      <dgm:prSet presAssocID="{15678EB3-D7AB-4891-A2FB-C9AE24B452DC}" presName="spaceRect" presStyleCnt="0"/>
      <dgm:spPr/>
    </dgm:pt>
    <dgm:pt modelId="{A8117206-92AF-4BDB-B6D3-A0A68B1545C3}" type="pres">
      <dgm:prSet presAssocID="{15678EB3-D7AB-4891-A2FB-C9AE24B452DC}" presName="textRect" presStyleLbl="revTx" presStyleIdx="1" presStyleCnt="3">
        <dgm:presLayoutVars>
          <dgm:chMax val="1"/>
          <dgm:chPref val="1"/>
        </dgm:presLayoutVars>
      </dgm:prSet>
      <dgm:spPr/>
    </dgm:pt>
    <dgm:pt modelId="{1B84D6E3-DD2F-468E-9122-80B8C2966CEF}" type="pres">
      <dgm:prSet presAssocID="{007CBB1A-01CC-4A4A-9A7F-9558C042FC6C}" presName="sibTrans" presStyleCnt="0"/>
      <dgm:spPr/>
    </dgm:pt>
    <dgm:pt modelId="{22882DF8-09FD-4C6B-8015-ACB660A2BD16}" type="pres">
      <dgm:prSet presAssocID="{406E2F04-2324-483D-BA6A-D3FAB948ADC7}" presName="compNode" presStyleCnt="0"/>
      <dgm:spPr/>
    </dgm:pt>
    <dgm:pt modelId="{6668C78E-A0A6-4024-83CB-B66B7F692632}" type="pres">
      <dgm:prSet presAssocID="{406E2F04-2324-483D-BA6A-D3FAB948ADC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018AE51-E443-49D2-8A0B-0698F8152E77}" type="pres">
      <dgm:prSet presAssocID="{406E2F04-2324-483D-BA6A-D3FAB948AD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âtiment"/>
        </a:ext>
      </dgm:extLst>
    </dgm:pt>
    <dgm:pt modelId="{9AD9A60B-8303-4339-8C71-786B67F74B41}" type="pres">
      <dgm:prSet presAssocID="{406E2F04-2324-483D-BA6A-D3FAB948ADC7}" presName="spaceRect" presStyleCnt="0"/>
      <dgm:spPr/>
    </dgm:pt>
    <dgm:pt modelId="{48DD1A75-C1EF-4DAE-9D8D-5215E123B506}" type="pres">
      <dgm:prSet presAssocID="{406E2F04-2324-483D-BA6A-D3FAB948AD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D68C30-75D7-4FC2-9271-17DA11570C75}" type="presOf" srcId="{15678EB3-D7AB-4891-A2FB-C9AE24B452DC}" destId="{A8117206-92AF-4BDB-B6D3-A0A68B1545C3}" srcOrd="0" destOrd="0" presId="urn:microsoft.com/office/officeart/2018/5/layout/IconLeafLabelList"/>
    <dgm:cxn modelId="{D6FE9E41-F3D5-4184-8FF3-9D699954C49E}" srcId="{EC784718-691D-4924-A431-57C88BB75751}" destId="{4C40BC18-42A0-4FC0-9264-ED61C896D3F6}" srcOrd="0" destOrd="0" parTransId="{021B95B8-50F7-4462-B334-16155257B2E5}" sibTransId="{EFFBC1B5-1313-44BC-80B0-6C59ED3E97F4}"/>
    <dgm:cxn modelId="{C6831459-5897-48DA-9892-CBFE2F3AE384}" srcId="{EC784718-691D-4924-A431-57C88BB75751}" destId="{15678EB3-D7AB-4891-A2FB-C9AE24B452DC}" srcOrd="1" destOrd="0" parTransId="{473ECD65-8C24-42A4-81F5-B8B93EC4F1AE}" sibTransId="{007CBB1A-01CC-4A4A-9A7F-9558C042FC6C}"/>
    <dgm:cxn modelId="{E41A3A7B-B5F3-4629-AF51-090845851634}" srcId="{EC784718-691D-4924-A431-57C88BB75751}" destId="{406E2F04-2324-483D-BA6A-D3FAB948ADC7}" srcOrd="2" destOrd="0" parTransId="{4EECD8F5-2E99-41CF-A195-50E6CC15AB31}" sibTransId="{7D502E15-6876-484E-8847-61043061B52A}"/>
    <dgm:cxn modelId="{4AAE22B9-ADF0-4693-A172-93B9BB177948}" type="presOf" srcId="{4C40BC18-42A0-4FC0-9264-ED61C896D3F6}" destId="{9032045F-72AB-49D5-B3DC-01080F19EFA8}" srcOrd="0" destOrd="0" presId="urn:microsoft.com/office/officeart/2018/5/layout/IconLeafLabelList"/>
    <dgm:cxn modelId="{1B3824CE-9981-4364-8827-0A5B99B306C9}" type="presOf" srcId="{EC784718-691D-4924-A431-57C88BB75751}" destId="{E7F818E3-C0BF-4067-9F43-736C0E313222}" srcOrd="0" destOrd="0" presId="urn:microsoft.com/office/officeart/2018/5/layout/IconLeafLabelList"/>
    <dgm:cxn modelId="{F7151FF7-4C32-43C3-9B6C-E6966EC9692F}" type="presOf" srcId="{406E2F04-2324-483D-BA6A-D3FAB948ADC7}" destId="{48DD1A75-C1EF-4DAE-9D8D-5215E123B506}" srcOrd="0" destOrd="0" presId="urn:microsoft.com/office/officeart/2018/5/layout/IconLeafLabelList"/>
    <dgm:cxn modelId="{BB89D969-5613-44FA-B580-621114E8EB0B}" type="presParOf" srcId="{E7F818E3-C0BF-4067-9F43-736C0E313222}" destId="{B47E572E-E437-4DBF-87D4-E023E5093042}" srcOrd="0" destOrd="0" presId="urn:microsoft.com/office/officeart/2018/5/layout/IconLeafLabelList"/>
    <dgm:cxn modelId="{2EE6BD1D-246F-4FA3-899A-987DE411D87C}" type="presParOf" srcId="{B47E572E-E437-4DBF-87D4-E023E5093042}" destId="{8C941A49-1774-44A6-87AD-4ED07D0DA403}" srcOrd="0" destOrd="0" presId="urn:microsoft.com/office/officeart/2018/5/layout/IconLeafLabelList"/>
    <dgm:cxn modelId="{B01D7DA8-E56E-4D5B-AF44-CE531DEC2014}" type="presParOf" srcId="{B47E572E-E437-4DBF-87D4-E023E5093042}" destId="{9AC5CF2F-6C83-42D2-ACA8-2DA3A7E37148}" srcOrd="1" destOrd="0" presId="urn:microsoft.com/office/officeart/2018/5/layout/IconLeafLabelList"/>
    <dgm:cxn modelId="{4266AB66-2A85-42E7-8395-28567CA21DC6}" type="presParOf" srcId="{B47E572E-E437-4DBF-87D4-E023E5093042}" destId="{6C59899B-3ACA-4367-9EC0-C62BC49FC1A2}" srcOrd="2" destOrd="0" presId="urn:microsoft.com/office/officeart/2018/5/layout/IconLeafLabelList"/>
    <dgm:cxn modelId="{00FB0F40-5780-40EB-BE4F-049BFC34B347}" type="presParOf" srcId="{B47E572E-E437-4DBF-87D4-E023E5093042}" destId="{9032045F-72AB-49D5-B3DC-01080F19EFA8}" srcOrd="3" destOrd="0" presId="urn:microsoft.com/office/officeart/2018/5/layout/IconLeafLabelList"/>
    <dgm:cxn modelId="{489FBB69-A161-4A66-A1AF-99F9D3A9093F}" type="presParOf" srcId="{E7F818E3-C0BF-4067-9F43-736C0E313222}" destId="{1D0F9DC7-BDA6-430F-9A85-5C6A146F1711}" srcOrd="1" destOrd="0" presId="urn:microsoft.com/office/officeart/2018/5/layout/IconLeafLabelList"/>
    <dgm:cxn modelId="{C403C21C-BD5D-4419-B287-E3260A9E02DF}" type="presParOf" srcId="{E7F818E3-C0BF-4067-9F43-736C0E313222}" destId="{4F8A7117-6179-4E58-A348-C437F01DB88C}" srcOrd="2" destOrd="0" presId="urn:microsoft.com/office/officeart/2018/5/layout/IconLeafLabelList"/>
    <dgm:cxn modelId="{043CF943-27B7-4818-B866-E5CA6413F9EA}" type="presParOf" srcId="{4F8A7117-6179-4E58-A348-C437F01DB88C}" destId="{90745AF5-F6AF-45E2-BCAE-5CCBE39AD65F}" srcOrd="0" destOrd="0" presId="urn:microsoft.com/office/officeart/2018/5/layout/IconLeafLabelList"/>
    <dgm:cxn modelId="{892451AA-931E-4580-A533-D322AB38B5C5}" type="presParOf" srcId="{4F8A7117-6179-4E58-A348-C437F01DB88C}" destId="{11D0AC4D-CB4B-4BDB-B33B-E96597E76D5E}" srcOrd="1" destOrd="0" presId="urn:microsoft.com/office/officeart/2018/5/layout/IconLeafLabelList"/>
    <dgm:cxn modelId="{CDA2F7CC-0897-4E7D-B604-69471FB7BAA2}" type="presParOf" srcId="{4F8A7117-6179-4E58-A348-C437F01DB88C}" destId="{4E6281B0-EBFA-49E4-A14B-9168B2BEFD80}" srcOrd="2" destOrd="0" presId="urn:microsoft.com/office/officeart/2018/5/layout/IconLeafLabelList"/>
    <dgm:cxn modelId="{CC81C9CA-A6FF-4A9A-97CC-A93D718830CA}" type="presParOf" srcId="{4F8A7117-6179-4E58-A348-C437F01DB88C}" destId="{A8117206-92AF-4BDB-B6D3-A0A68B1545C3}" srcOrd="3" destOrd="0" presId="urn:microsoft.com/office/officeart/2018/5/layout/IconLeafLabelList"/>
    <dgm:cxn modelId="{977EC5CA-0A8D-40AA-B91C-28D9C099BB21}" type="presParOf" srcId="{E7F818E3-C0BF-4067-9F43-736C0E313222}" destId="{1B84D6E3-DD2F-468E-9122-80B8C2966CEF}" srcOrd="3" destOrd="0" presId="urn:microsoft.com/office/officeart/2018/5/layout/IconLeafLabelList"/>
    <dgm:cxn modelId="{4A2604B9-1BB8-4310-BCE0-6EC27D97BE8B}" type="presParOf" srcId="{E7F818E3-C0BF-4067-9F43-736C0E313222}" destId="{22882DF8-09FD-4C6B-8015-ACB660A2BD16}" srcOrd="4" destOrd="0" presId="urn:microsoft.com/office/officeart/2018/5/layout/IconLeafLabelList"/>
    <dgm:cxn modelId="{36BB1F87-13BC-4A55-8BC5-ADF244B2CB37}" type="presParOf" srcId="{22882DF8-09FD-4C6B-8015-ACB660A2BD16}" destId="{6668C78E-A0A6-4024-83CB-B66B7F692632}" srcOrd="0" destOrd="0" presId="urn:microsoft.com/office/officeart/2018/5/layout/IconLeafLabelList"/>
    <dgm:cxn modelId="{C86D7F63-0556-4C73-8AB2-F8A2007036DE}" type="presParOf" srcId="{22882DF8-09FD-4C6B-8015-ACB660A2BD16}" destId="{D018AE51-E443-49D2-8A0B-0698F8152E77}" srcOrd="1" destOrd="0" presId="urn:microsoft.com/office/officeart/2018/5/layout/IconLeafLabelList"/>
    <dgm:cxn modelId="{EFEEEE19-4B8A-4CE5-8EBB-204A12CE8BA9}" type="presParOf" srcId="{22882DF8-09FD-4C6B-8015-ACB660A2BD16}" destId="{9AD9A60B-8303-4339-8C71-786B67F74B41}" srcOrd="2" destOrd="0" presId="urn:microsoft.com/office/officeart/2018/5/layout/IconLeafLabelList"/>
    <dgm:cxn modelId="{7F306D02-DE92-473B-B107-6AAE24BA7849}" type="presParOf" srcId="{22882DF8-09FD-4C6B-8015-ACB660A2BD16}" destId="{48DD1A75-C1EF-4DAE-9D8D-5215E123B50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07C100-5F1A-4AEF-BEE1-E10DF3F3A2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EA0C09B-CC50-49F9-AF82-4B551154652D}">
      <dgm:prSet/>
      <dgm:spPr/>
      <dgm:t>
        <a:bodyPr/>
        <a:lstStyle/>
        <a:p>
          <a:r>
            <a:rPr lang="en-CA"/>
            <a:t>QR Code</a:t>
          </a:r>
          <a:endParaRPr lang="en-US"/>
        </a:p>
      </dgm:t>
    </dgm:pt>
    <dgm:pt modelId="{4F75FF4A-50A4-4A20-883C-9728463B0187}" type="parTrans" cxnId="{0E0D3998-5070-4769-A9B0-C14F8C14C105}">
      <dgm:prSet/>
      <dgm:spPr/>
      <dgm:t>
        <a:bodyPr/>
        <a:lstStyle/>
        <a:p>
          <a:endParaRPr lang="en-US"/>
        </a:p>
      </dgm:t>
    </dgm:pt>
    <dgm:pt modelId="{3E6F7409-6565-4324-B889-0AECD9FF4177}" type="sibTrans" cxnId="{0E0D3998-5070-4769-A9B0-C14F8C14C105}">
      <dgm:prSet/>
      <dgm:spPr/>
      <dgm:t>
        <a:bodyPr/>
        <a:lstStyle/>
        <a:p>
          <a:endParaRPr lang="en-US"/>
        </a:p>
      </dgm:t>
    </dgm:pt>
    <dgm:pt modelId="{F28F7D94-A31D-4D67-8A14-B3167BE60EF7}">
      <dgm:prSet/>
      <dgm:spPr/>
      <dgm:t>
        <a:bodyPr/>
        <a:lstStyle/>
        <a:p>
          <a:r>
            <a:rPr lang="en-CA"/>
            <a:t>Système de Maps</a:t>
          </a:r>
          <a:endParaRPr lang="en-US"/>
        </a:p>
      </dgm:t>
    </dgm:pt>
    <dgm:pt modelId="{C0C76D5E-63FC-44DB-9F86-25FBA2010A56}" type="parTrans" cxnId="{1294B03B-5BDB-45E3-A558-5C564D1DF246}">
      <dgm:prSet/>
      <dgm:spPr/>
      <dgm:t>
        <a:bodyPr/>
        <a:lstStyle/>
        <a:p>
          <a:endParaRPr lang="en-US"/>
        </a:p>
      </dgm:t>
    </dgm:pt>
    <dgm:pt modelId="{7A0594BF-EE04-4FCE-B82C-E56FE2621891}" type="sibTrans" cxnId="{1294B03B-5BDB-45E3-A558-5C564D1DF246}">
      <dgm:prSet/>
      <dgm:spPr/>
      <dgm:t>
        <a:bodyPr/>
        <a:lstStyle/>
        <a:p>
          <a:endParaRPr lang="en-US"/>
        </a:p>
      </dgm:t>
    </dgm:pt>
    <dgm:pt modelId="{7DB263D5-BEF9-499F-87AA-30DA9909C688}">
      <dgm:prSet/>
      <dgm:spPr/>
      <dgm:t>
        <a:bodyPr/>
        <a:lstStyle/>
        <a:p>
          <a:r>
            <a:rPr lang="en-CA"/>
            <a:t>Gestion des rôles</a:t>
          </a:r>
          <a:endParaRPr lang="en-US"/>
        </a:p>
      </dgm:t>
    </dgm:pt>
    <dgm:pt modelId="{1B27DB7C-2D4A-4261-B047-72788FD94DCC}" type="parTrans" cxnId="{35FC38E7-5A7A-4EA3-8399-EA5B42911D30}">
      <dgm:prSet/>
      <dgm:spPr/>
      <dgm:t>
        <a:bodyPr/>
        <a:lstStyle/>
        <a:p>
          <a:endParaRPr lang="en-US"/>
        </a:p>
      </dgm:t>
    </dgm:pt>
    <dgm:pt modelId="{1E678B07-CDB6-49E6-9DF4-262EFAB78D14}" type="sibTrans" cxnId="{35FC38E7-5A7A-4EA3-8399-EA5B42911D30}">
      <dgm:prSet/>
      <dgm:spPr/>
      <dgm:t>
        <a:bodyPr/>
        <a:lstStyle/>
        <a:p>
          <a:endParaRPr lang="en-US"/>
        </a:p>
      </dgm:t>
    </dgm:pt>
    <dgm:pt modelId="{EEB23AE8-CA8F-40A6-A6C2-A6DDA61317E6}" type="pres">
      <dgm:prSet presAssocID="{2E07C100-5F1A-4AEF-BEE1-E10DF3F3A242}" presName="root" presStyleCnt="0">
        <dgm:presLayoutVars>
          <dgm:dir/>
          <dgm:resizeHandles val="exact"/>
        </dgm:presLayoutVars>
      </dgm:prSet>
      <dgm:spPr/>
    </dgm:pt>
    <dgm:pt modelId="{EF80CB82-9004-4B7F-81B0-61B8C4290775}" type="pres">
      <dgm:prSet presAssocID="{0EA0C09B-CC50-49F9-AF82-4B551154652D}" presName="compNode" presStyleCnt="0"/>
      <dgm:spPr/>
    </dgm:pt>
    <dgm:pt modelId="{22BB9156-58D8-4897-98B1-1B525DECD791}" type="pres">
      <dgm:prSet presAssocID="{0EA0C09B-CC50-49F9-AF82-4B551154652D}" presName="bgRect" presStyleLbl="bgShp" presStyleIdx="0" presStyleCnt="3"/>
      <dgm:spPr/>
    </dgm:pt>
    <dgm:pt modelId="{3C2D4ADD-7177-4629-95DF-047BAEDB307C}" type="pres">
      <dgm:prSet presAssocID="{0EA0C09B-CC50-49F9-AF82-4B55115465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e-barres"/>
        </a:ext>
      </dgm:extLst>
    </dgm:pt>
    <dgm:pt modelId="{EEF81534-F63B-4502-8DAD-3F476764798B}" type="pres">
      <dgm:prSet presAssocID="{0EA0C09B-CC50-49F9-AF82-4B551154652D}" presName="spaceRect" presStyleCnt="0"/>
      <dgm:spPr/>
    </dgm:pt>
    <dgm:pt modelId="{C0702184-DCA2-4F8E-A7DA-B1DD59B41D38}" type="pres">
      <dgm:prSet presAssocID="{0EA0C09B-CC50-49F9-AF82-4B551154652D}" presName="parTx" presStyleLbl="revTx" presStyleIdx="0" presStyleCnt="3">
        <dgm:presLayoutVars>
          <dgm:chMax val="0"/>
          <dgm:chPref val="0"/>
        </dgm:presLayoutVars>
      </dgm:prSet>
      <dgm:spPr/>
    </dgm:pt>
    <dgm:pt modelId="{3B6A71A9-670E-4A9B-B912-A2DD776C459B}" type="pres">
      <dgm:prSet presAssocID="{3E6F7409-6565-4324-B889-0AECD9FF4177}" presName="sibTrans" presStyleCnt="0"/>
      <dgm:spPr/>
    </dgm:pt>
    <dgm:pt modelId="{ACDAC6DA-D601-45C5-B656-A84F707DABC8}" type="pres">
      <dgm:prSet presAssocID="{F28F7D94-A31D-4D67-8A14-B3167BE60EF7}" presName="compNode" presStyleCnt="0"/>
      <dgm:spPr/>
    </dgm:pt>
    <dgm:pt modelId="{C7BEED78-A091-42DB-99A0-8ED5FCA08D7F}" type="pres">
      <dgm:prSet presAssocID="{F28F7D94-A31D-4D67-8A14-B3167BE60EF7}" presName="bgRect" presStyleLbl="bgShp" presStyleIdx="1" presStyleCnt="3"/>
      <dgm:spPr/>
    </dgm:pt>
    <dgm:pt modelId="{5D437BD2-5D44-41BF-8607-6791D8B7A9E6}" type="pres">
      <dgm:prSet presAssocID="{F28F7D94-A31D-4D67-8A14-B3167BE60E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ère"/>
        </a:ext>
      </dgm:extLst>
    </dgm:pt>
    <dgm:pt modelId="{FEE443C0-FF01-4B8F-BA1F-6D5FD611B793}" type="pres">
      <dgm:prSet presAssocID="{F28F7D94-A31D-4D67-8A14-B3167BE60EF7}" presName="spaceRect" presStyleCnt="0"/>
      <dgm:spPr/>
    </dgm:pt>
    <dgm:pt modelId="{6E634430-084D-4AFC-B186-34EBB59F8192}" type="pres">
      <dgm:prSet presAssocID="{F28F7D94-A31D-4D67-8A14-B3167BE60EF7}" presName="parTx" presStyleLbl="revTx" presStyleIdx="1" presStyleCnt="3">
        <dgm:presLayoutVars>
          <dgm:chMax val="0"/>
          <dgm:chPref val="0"/>
        </dgm:presLayoutVars>
      </dgm:prSet>
      <dgm:spPr/>
    </dgm:pt>
    <dgm:pt modelId="{DACDBF81-BB40-45FA-BD21-0C8E6373515C}" type="pres">
      <dgm:prSet presAssocID="{7A0594BF-EE04-4FCE-B82C-E56FE2621891}" presName="sibTrans" presStyleCnt="0"/>
      <dgm:spPr/>
    </dgm:pt>
    <dgm:pt modelId="{CF6B92AF-28BC-4F50-A63A-2AA1D4E64ECD}" type="pres">
      <dgm:prSet presAssocID="{7DB263D5-BEF9-499F-87AA-30DA9909C688}" presName="compNode" presStyleCnt="0"/>
      <dgm:spPr/>
    </dgm:pt>
    <dgm:pt modelId="{996D6946-5A01-49CB-A096-1A32E59B09A7}" type="pres">
      <dgm:prSet presAssocID="{7DB263D5-BEF9-499F-87AA-30DA9909C688}" presName="bgRect" presStyleLbl="bgShp" presStyleIdx="2" presStyleCnt="3"/>
      <dgm:spPr/>
    </dgm:pt>
    <dgm:pt modelId="{CBA627DE-FAFA-4579-8ED8-2D39E4FB1F31}" type="pres">
      <dgm:prSet presAssocID="{7DB263D5-BEF9-499F-87AA-30DA9909C6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s"/>
        </a:ext>
      </dgm:extLst>
    </dgm:pt>
    <dgm:pt modelId="{BF515D8A-E2E1-4D53-9782-2BEDC40C3B1F}" type="pres">
      <dgm:prSet presAssocID="{7DB263D5-BEF9-499F-87AA-30DA9909C688}" presName="spaceRect" presStyleCnt="0"/>
      <dgm:spPr/>
    </dgm:pt>
    <dgm:pt modelId="{5B62B9FB-E988-4B58-A788-06B6D55F2B44}" type="pres">
      <dgm:prSet presAssocID="{7DB263D5-BEF9-499F-87AA-30DA9909C68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7CEBD0C-3034-486F-B449-B00BC5238B21}" type="presOf" srcId="{2E07C100-5F1A-4AEF-BEE1-E10DF3F3A242}" destId="{EEB23AE8-CA8F-40A6-A6C2-A6DDA61317E6}" srcOrd="0" destOrd="0" presId="urn:microsoft.com/office/officeart/2018/2/layout/IconVerticalSolidList"/>
    <dgm:cxn modelId="{93F15A1E-BEC9-4480-9162-58EF5130B967}" type="presOf" srcId="{7DB263D5-BEF9-499F-87AA-30DA9909C688}" destId="{5B62B9FB-E988-4B58-A788-06B6D55F2B44}" srcOrd="0" destOrd="0" presId="urn:microsoft.com/office/officeart/2018/2/layout/IconVerticalSolidList"/>
    <dgm:cxn modelId="{1294B03B-5BDB-45E3-A558-5C564D1DF246}" srcId="{2E07C100-5F1A-4AEF-BEE1-E10DF3F3A242}" destId="{F28F7D94-A31D-4D67-8A14-B3167BE60EF7}" srcOrd="1" destOrd="0" parTransId="{C0C76D5E-63FC-44DB-9F86-25FBA2010A56}" sibTransId="{7A0594BF-EE04-4FCE-B82C-E56FE2621891}"/>
    <dgm:cxn modelId="{0E0D3998-5070-4769-A9B0-C14F8C14C105}" srcId="{2E07C100-5F1A-4AEF-BEE1-E10DF3F3A242}" destId="{0EA0C09B-CC50-49F9-AF82-4B551154652D}" srcOrd="0" destOrd="0" parTransId="{4F75FF4A-50A4-4A20-883C-9728463B0187}" sibTransId="{3E6F7409-6565-4324-B889-0AECD9FF4177}"/>
    <dgm:cxn modelId="{7CFA8B9F-0AE7-43B8-A19C-2133554F328B}" type="presOf" srcId="{0EA0C09B-CC50-49F9-AF82-4B551154652D}" destId="{C0702184-DCA2-4F8E-A7DA-B1DD59B41D38}" srcOrd="0" destOrd="0" presId="urn:microsoft.com/office/officeart/2018/2/layout/IconVerticalSolidList"/>
    <dgm:cxn modelId="{35FC38E7-5A7A-4EA3-8399-EA5B42911D30}" srcId="{2E07C100-5F1A-4AEF-BEE1-E10DF3F3A242}" destId="{7DB263D5-BEF9-499F-87AA-30DA9909C688}" srcOrd="2" destOrd="0" parTransId="{1B27DB7C-2D4A-4261-B047-72788FD94DCC}" sibTransId="{1E678B07-CDB6-49E6-9DF4-262EFAB78D14}"/>
    <dgm:cxn modelId="{A2B7DAF6-29ED-4B66-B846-801FC7B62ECB}" type="presOf" srcId="{F28F7D94-A31D-4D67-8A14-B3167BE60EF7}" destId="{6E634430-084D-4AFC-B186-34EBB59F8192}" srcOrd="0" destOrd="0" presId="urn:microsoft.com/office/officeart/2018/2/layout/IconVerticalSolidList"/>
    <dgm:cxn modelId="{C07670F4-8998-4FAA-B8A8-DA90F524BC81}" type="presParOf" srcId="{EEB23AE8-CA8F-40A6-A6C2-A6DDA61317E6}" destId="{EF80CB82-9004-4B7F-81B0-61B8C4290775}" srcOrd="0" destOrd="0" presId="urn:microsoft.com/office/officeart/2018/2/layout/IconVerticalSolidList"/>
    <dgm:cxn modelId="{5D01DF49-D4F1-41F8-AC9E-0375E1637DDF}" type="presParOf" srcId="{EF80CB82-9004-4B7F-81B0-61B8C4290775}" destId="{22BB9156-58D8-4897-98B1-1B525DECD791}" srcOrd="0" destOrd="0" presId="urn:microsoft.com/office/officeart/2018/2/layout/IconVerticalSolidList"/>
    <dgm:cxn modelId="{6810DD84-B600-486E-A344-B8CF83DDE6E4}" type="presParOf" srcId="{EF80CB82-9004-4B7F-81B0-61B8C4290775}" destId="{3C2D4ADD-7177-4629-95DF-047BAEDB307C}" srcOrd="1" destOrd="0" presId="urn:microsoft.com/office/officeart/2018/2/layout/IconVerticalSolidList"/>
    <dgm:cxn modelId="{1F879F9E-C7DE-4DE9-907E-050C893C8B95}" type="presParOf" srcId="{EF80CB82-9004-4B7F-81B0-61B8C4290775}" destId="{EEF81534-F63B-4502-8DAD-3F476764798B}" srcOrd="2" destOrd="0" presId="urn:microsoft.com/office/officeart/2018/2/layout/IconVerticalSolidList"/>
    <dgm:cxn modelId="{B69CBA3C-37CB-414D-B121-D4B678658164}" type="presParOf" srcId="{EF80CB82-9004-4B7F-81B0-61B8C4290775}" destId="{C0702184-DCA2-4F8E-A7DA-B1DD59B41D38}" srcOrd="3" destOrd="0" presId="urn:microsoft.com/office/officeart/2018/2/layout/IconVerticalSolidList"/>
    <dgm:cxn modelId="{CE1CB8F8-59A4-478B-847A-C4CF5B53947A}" type="presParOf" srcId="{EEB23AE8-CA8F-40A6-A6C2-A6DDA61317E6}" destId="{3B6A71A9-670E-4A9B-B912-A2DD776C459B}" srcOrd="1" destOrd="0" presId="urn:microsoft.com/office/officeart/2018/2/layout/IconVerticalSolidList"/>
    <dgm:cxn modelId="{5047D4E2-62E5-4F8C-BD07-251482F3369F}" type="presParOf" srcId="{EEB23AE8-CA8F-40A6-A6C2-A6DDA61317E6}" destId="{ACDAC6DA-D601-45C5-B656-A84F707DABC8}" srcOrd="2" destOrd="0" presId="urn:microsoft.com/office/officeart/2018/2/layout/IconVerticalSolidList"/>
    <dgm:cxn modelId="{8C2B032D-E359-4760-8451-78426A17EE91}" type="presParOf" srcId="{ACDAC6DA-D601-45C5-B656-A84F707DABC8}" destId="{C7BEED78-A091-42DB-99A0-8ED5FCA08D7F}" srcOrd="0" destOrd="0" presId="urn:microsoft.com/office/officeart/2018/2/layout/IconVerticalSolidList"/>
    <dgm:cxn modelId="{7F98F856-9422-438C-AEA2-BCC19052398C}" type="presParOf" srcId="{ACDAC6DA-D601-45C5-B656-A84F707DABC8}" destId="{5D437BD2-5D44-41BF-8607-6791D8B7A9E6}" srcOrd="1" destOrd="0" presId="urn:microsoft.com/office/officeart/2018/2/layout/IconVerticalSolidList"/>
    <dgm:cxn modelId="{F50E76A2-BEF1-48DA-AE77-0F0963870E15}" type="presParOf" srcId="{ACDAC6DA-D601-45C5-B656-A84F707DABC8}" destId="{FEE443C0-FF01-4B8F-BA1F-6D5FD611B793}" srcOrd="2" destOrd="0" presId="urn:microsoft.com/office/officeart/2018/2/layout/IconVerticalSolidList"/>
    <dgm:cxn modelId="{D9D6B712-1A23-4962-A2BD-961474F08DF0}" type="presParOf" srcId="{ACDAC6DA-D601-45C5-B656-A84F707DABC8}" destId="{6E634430-084D-4AFC-B186-34EBB59F8192}" srcOrd="3" destOrd="0" presId="urn:microsoft.com/office/officeart/2018/2/layout/IconVerticalSolidList"/>
    <dgm:cxn modelId="{3F795FFC-39C4-4F4B-8213-372FD1C040F9}" type="presParOf" srcId="{EEB23AE8-CA8F-40A6-A6C2-A6DDA61317E6}" destId="{DACDBF81-BB40-45FA-BD21-0C8E6373515C}" srcOrd="3" destOrd="0" presId="urn:microsoft.com/office/officeart/2018/2/layout/IconVerticalSolidList"/>
    <dgm:cxn modelId="{E11A9200-B827-4A7A-A083-B8839FEB8907}" type="presParOf" srcId="{EEB23AE8-CA8F-40A6-A6C2-A6DDA61317E6}" destId="{CF6B92AF-28BC-4F50-A63A-2AA1D4E64ECD}" srcOrd="4" destOrd="0" presId="urn:microsoft.com/office/officeart/2018/2/layout/IconVerticalSolidList"/>
    <dgm:cxn modelId="{BE553323-78A9-4D0D-8B96-45FEA5E5E845}" type="presParOf" srcId="{CF6B92AF-28BC-4F50-A63A-2AA1D4E64ECD}" destId="{996D6946-5A01-49CB-A096-1A32E59B09A7}" srcOrd="0" destOrd="0" presId="urn:microsoft.com/office/officeart/2018/2/layout/IconVerticalSolidList"/>
    <dgm:cxn modelId="{3700FF3A-3D31-4FFE-A568-624E5E89173B}" type="presParOf" srcId="{CF6B92AF-28BC-4F50-A63A-2AA1D4E64ECD}" destId="{CBA627DE-FAFA-4579-8ED8-2D39E4FB1F31}" srcOrd="1" destOrd="0" presId="urn:microsoft.com/office/officeart/2018/2/layout/IconVerticalSolidList"/>
    <dgm:cxn modelId="{ED18A9ED-C8C2-4B47-AB05-79AEEDFAF226}" type="presParOf" srcId="{CF6B92AF-28BC-4F50-A63A-2AA1D4E64ECD}" destId="{BF515D8A-E2E1-4D53-9782-2BEDC40C3B1F}" srcOrd="2" destOrd="0" presId="urn:microsoft.com/office/officeart/2018/2/layout/IconVerticalSolidList"/>
    <dgm:cxn modelId="{53AA7B33-706F-431E-843D-199901289A05}" type="presParOf" srcId="{CF6B92AF-28BC-4F50-A63A-2AA1D4E64ECD}" destId="{5B62B9FB-E988-4B58-A788-06B6D55F2B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7C7C04-D5D0-446D-9C48-B29B749B8E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BAA198-40C2-4D4E-974F-61A7796F5FA4}">
      <dgm:prSet/>
      <dgm:spPr/>
      <dgm:t>
        <a:bodyPr/>
        <a:lstStyle/>
        <a:p>
          <a:r>
            <a:rPr lang="fr-CA"/>
            <a:t>Complexité à masquer/afficher les boutons ou sections selon le rôle.</a:t>
          </a:r>
          <a:endParaRPr lang="en-US"/>
        </a:p>
      </dgm:t>
    </dgm:pt>
    <dgm:pt modelId="{7D041005-8D26-423A-95A3-9D67D52553C6}" type="parTrans" cxnId="{4116C4CD-C21A-478C-9CB1-6E88BC63A20E}">
      <dgm:prSet/>
      <dgm:spPr/>
      <dgm:t>
        <a:bodyPr/>
        <a:lstStyle/>
        <a:p>
          <a:endParaRPr lang="en-US"/>
        </a:p>
      </dgm:t>
    </dgm:pt>
    <dgm:pt modelId="{98292B06-DA2D-40EE-88FD-359441965A17}" type="sibTrans" cxnId="{4116C4CD-C21A-478C-9CB1-6E88BC63A20E}">
      <dgm:prSet/>
      <dgm:spPr/>
      <dgm:t>
        <a:bodyPr/>
        <a:lstStyle/>
        <a:p>
          <a:endParaRPr lang="en-US"/>
        </a:p>
      </dgm:t>
    </dgm:pt>
    <dgm:pt modelId="{E605EBBA-ACCF-4749-B54C-3173FD0911CF}">
      <dgm:prSet/>
      <dgm:spPr/>
      <dgm:t>
        <a:bodyPr/>
        <a:lstStyle/>
        <a:p>
          <a:r>
            <a:rPr lang="fr-CA"/>
            <a:t>Chatbox avec l’IA (API d’Ollama)</a:t>
          </a:r>
          <a:endParaRPr lang="en-US"/>
        </a:p>
      </dgm:t>
    </dgm:pt>
    <dgm:pt modelId="{735480D3-CCAA-4220-B7BE-A751FBF6E1AE}" type="parTrans" cxnId="{4F13B3DC-21E3-43D4-B38B-185EA4DBFE12}">
      <dgm:prSet/>
      <dgm:spPr/>
      <dgm:t>
        <a:bodyPr/>
        <a:lstStyle/>
        <a:p>
          <a:endParaRPr lang="en-US"/>
        </a:p>
      </dgm:t>
    </dgm:pt>
    <dgm:pt modelId="{8DE2DE1A-E3F7-42A3-BD2D-6EDA8E962A8F}" type="sibTrans" cxnId="{4F13B3DC-21E3-43D4-B38B-185EA4DBFE12}">
      <dgm:prSet/>
      <dgm:spPr/>
      <dgm:t>
        <a:bodyPr/>
        <a:lstStyle/>
        <a:p>
          <a:endParaRPr lang="en-US"/>
        </a:p>
      </dgm:t>
    </dgm:pt>
    <dgm:pt modelId="{A0558584-B1BD-43B4-8714-F659445E413D}">
      <dgm:prSet/>
      <dgm:spPr/>
      <dgm:t>
        <a:bodyPr/>
        <a:lstStyle/>
        <a:p>
          <a:r>
            <a:rPr lang="fr-CA"/>
            <a:t>Problèmes d’intégration des données dynamiques avec les graphiques.</a:t>
          </a:r>
          <a:endParaRPr lang="en-US"/>
        </a:p>
      </dgm:t>
    </dgm:pt>
    <dgm:pt modelId="{D5A54F9A-E754-4A36-9932-9276DA92D23A}" type="parTrans" cxnId="{245BD632-1DB4-4926-8E59-57AE888BCD71}">
      <dgm:prSet/>
      <dgm:spPr/>
      <dgm:t>
        <a:bodyPr/>
        <a:lstStyle/>
        <a:p>
          <a:endParaRPr lang="en-US"/>
        </a:p>
      </dgm:t>
    </dgm:pt>
    <dgm:pt modelId="{AE072BB0-4F39-43C8-8F36-B748CDDD462F}" type="sibTrans" cxnId="{245BD632-1DB4-4926-8E59-57AE888BCD71}">
      <dgm:prSet/>
      <dgm:spPr/>
      <dgm:t>
        <a:bodyPr/>
        <a:lstStyle/>
        <a:p>
          <a:endParaRPr lang="en-US"/>
        </a:p>
      </dgm:t>
    </dgm:pt>
    <dgm:pt modelId="{BE8F8C58-FB2B-4808-B7C1-FB4B65617358}">
      <dgm:prSet/>
      <dgm:spPr/>
      <dgm:t>
        <a:bodyPr/>
        <a:lstStyle/>
        <a:p>
          <a:r>
            <a:rPr lang="fr-CA"/>
            <a:t>Rafraîchissement des données en temps réel ou à l’action utilisateur.</a:t>
          </a:r>
          <a:endParaRPr lang="en-US"/>
        </a:p>
      </dgm:t>
    </dgm:pt>
    <dgm:pt modelId="{7C02F37E-BC63-4610-B03A-8AB478A801C5}" type="parTrans" cxnId="{68796DD5-30B7-4C79-8FF1-6CE6F8F0AD8E}">
      <dgm:prSet/>
      <dgm:spPr/>
      <dgm:t>
        <a:bodyPr/>
        <a:lstStyle/>
        <a:p>
          <a:endParaRPr lang="en-US"/>
        </a:p>
      </dgm:t>
    </dgm:pt>
    <dgm:pt modelId="{7AD08010-0362-471D-A063-65769790FFB1}" type="sibTrans" cxnId="{68796DD5-30B7-4C79-8FF1-6CE6F8F0AD8E}">
      <dgm:prSet/>
      <dgm:spPr/>
      <dgm:t>
        <a:bodyPr/>
        <a:lstStyle/>
        <a:p>
          <a:endParaRPr lang="en-US"/>
        </a:p>
      </dgm:t>
    </dgm:pt>
    <dgm:pt modelId="{0D41F2A9-736B-410E-BD8D-BDA562CCD068}">
      <dgm:prSet/>
      <dgm:spPr/>
      <dgm:t>
        <a:bodyPr/>
        <a:lstStyle/>
        <a:p>
          <a:r>
            <a:rPr lang="fr-CA"/>
            <a:t>Base de données</a:t>
          </a:r>
          <a:endParaRPr lang="en-US"/>
        </a:p>
      </dgm:t>
    </dgm:pt>
    <dgm:pt modelId="{E5CA47E7-563B-47A6-828E-45531EF9A7D3}" type="parTrans" cxnId="{D9EB0BE9-7682-424D-AD07-29717EA673D2}">
      <dgm:prSet/>
      <dgm:spPr/>
      <dgm:t>
        <a:bodyPr/>
        <a:lstStyle/>
        <a:p>
          <a:endParaRPr lang="en-US"/>
        </a:p>
      </dgm:t>
    </dgm:pt>
    <dgm:pt modelId="{6595E25B-7DE9-4E9B-BF4D-CBEBADC458C0}" type="sibTrans" cxnId="{D9EB0BE9-7682-424D-AD07-29717EA673D2}">
      <dgm:prSet/>
      <dgm:spPr/>
      <dgm:t>
        <a:bodyPr/>
        <a:lstStyle/>
        <a:p>
          <a:endParaRPr lang="en-US"/>
        </a:p>
      </dgm:t>
    </dgm:pt>
    <dgm:pt modelId="{A66FC680-3C95-466C-8958-5E23320E7D9E}">
      <dgm:prSet/>
      <dgm:spPr/>
      <dgm:t>
        <a:bodyPr/>
        <a:lstStyle/>
        <a:p>
          <a:r>
            <a:rPr lang="fr-CA"/>
            <a:t>Problèmes de synchronisation ou d’état</a:t>
          </a:r>
          <a:endParaRPr lang="en-US"/>
        </a:p>
      </dgm:t>
    </dgm:pt>
    <dgm:pt modelId="{D007D339-FD63-473A-9526-F51314D31508}" type="parTrans" cxnId="{7F7569E3-1C34-41FD-8A32-27276E798157}">
      <dgm:prSet/>
      <dgm:spPr/>
      <dgm:t>
        <a:bodyPr/>
        <a:lstStyle/>
        <a:p>
          <a:endParaRPr lang="en-US"/>
        </a:p>
      </dgm:t>
    </dgm:pt>
    <dgm:pt modelId="{4301E069-8D80-4D54-A522-FBECABF59AEA}" type="sibTrans" cxnId="{7F7569E3-1C34-41FD-8A32-27276E798157}">
      <dgm:prSet/>
      <dgm:spPr/>
      <dgm:t>
        <a:bodyPr/>
        <a:lstStyle/>
        <a:p>
          <a:endParaRPr lang="en-US"/>
        </a:p>
      </dgm:t>
    </dgm:pt>
    <dgm:pt modelId="{D15EDAFA-E137-4AEC-85DD-9AB4CF459D8E}" type="pres">
      <dgm:prSet presAssocID="{F17C7C04-D5D0-446D-9C48-B29B749B8E98}" presName="root" presStyleCnt="0">
        <dgm:presLayoutVars>
          <dgm:dir/>
          <dgm:resizeHandles val="exact"/>
        </dgm:presLayoutVars>
      </dgm:prSet>
      <dgm:spPr/>
    </dgm:pt>
    <dgm:pt modelId="{0AF1E62B-D0EC-4088-B6CF-8E1FDECA7006}" type="pres">
      <dgm:prSet presAssocID="{BDBAA198-40C2-4D4E-974F-61A7796F5FA4}" presName="compNode" presStyleCnt="0"/>
      <dgm:spPr/>
    </dgm:pt>
    <dgm:pt modelId="{8DAB2382-0BF7-4EA2-B368-6191EAFD290C}" type="pres">
      <dgm:prSet presAssocID="{BDBAA198-40C2-4D4E-974F-61A7796F5FA4}" presName="bgRect" presStyleLbl="bgShp" presStyleIdx="0" presStyleCnt="6"/>
      <dgm:spPr/>
    </dgm:pt>
    <dgm:pt modelId="{D01518C2-EBA5-4F51-8D17-19389769AB16}" type="pres">
      <dgm:prSet presAssocID="{BDBAA198-40C2-4D4E-974F-61A7796F5FA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45C86303-44AC-4C8B-B859-7E571600A55C}" type="pres">
      <dgm:prSet presAssocID="{BDBAA198-40C2-4D4E-974F-61A7796F5FA4}" presName="spaceRect" presStyleCnt="0"/>
      <dgm:spPr/>
    </dgm:pt>
    <dgm:pt modelId="{F3B15BF3-7320-49FC-87A0-C01EBAC01E39}" type="pres">
      <dgm:prSet presAssocID="{BDBAA198-40C2-4D4E-974F-61A7796F5FA4}" presName="parTx" presStyleLbl="revTx" presStyleIdx="0" presStyleCnt="6">
        <dgm:presLayoutVars>
          <dgm:chMax val="0"/>
          <dgm:chPref val="0"/>
        </dgm:presLayoutVars>
      </dgm:prSet>
      <dgm:spPr/>
    </dgm:pt>
    <dgm:pt modelId="{75183C56-8C8D-4111-B903-4BBB5E92F123}" type="pres">
      <dgm:prSet presAssocID="{98292B06-DA2D-40EE-88FD-359441965A17}" presName="sibTrans" presStyleCnt="0"/>
      <dgm:spPr/>
    </dgm:pt>
    <dgm:pt modelId="{20893152-519C-479A-BA21-BD090E1F8092}" type="pres">
      <dgm:prSet presAssocID="{E605EBBA-ACCF-4749-B54C-3173FD0911CF}" presName="compNode" presStyleCnt="0"/>
      <dgm:spPr/>
    </dgm:pt>
    <dgm:pt modelId="{A7E6AB36-B375-4A9C-AC03-1DF158EDE5CB}" type="pres">
      <dgm:prSet presAssocID="{E605EBBA-ACCF-4749-B54C-3173FD0911CF}" presName="bgRect" presStyleLbl="bgShp" presStyleIdx="1" presStyleCnt="6"/>
      <dgm:spPr/>
    </dgm:pt>
    <dgm:pt modelId="{15EE13B0-DC08-4363-968D-842A7AD2D367}" type="pres">
      <dgm:prSet presAssocID="{E605EBBA-ACCF-4749-B54C-3173FD0911C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B1EA537-D6A8-42D9-B10A-E9397D586EAF}" type="pres">
      <dgm:prSet presAssocID="{E605EBBA-ACCF-4749-B54C-3173FD0911CF}" presName="spaceRect" presStyleCnt="0"/>
      <dgm:spPr/>
    </dgm:pt>
    <dgm:pt modelId="{B7677EFE-A5ED-47F3-A03B-AAE7EB67E888}" type="pres">
      <dgm:prSet presAssocID="{E605EBBA-ACCF-4749-B54C-3173FD0911CF}" presName="parTx" presStyleLbl="revTx" presStyleIdx="1" presStyleCnt="6">
        <dgm:presLayoutVars>
          <dgm:chMax val="0"/>
          <dgm:chPref val="0"/>
        </dgm:presLayoutVars>
      </dgm:prSet>
      <dgm:spPr/>
    </dgm:pt>
    <dgm:pt modelId="{FDC0ACD1-7AE9-4A33-A6C1-EC870088401B}" type="pres">
      <dgm:prSet presAssocID="{8DE2DE1A-E3F7-42A3-BD2D-6EDA8E962A8F}" presName="sibTrans" presStyleCnt="0"/>
      <dgm:spPr/>
    </dgm:pt>
    <dgm:pt modelId="{8C40E47F-ACFC-45AB-8166-CDC9C9177E95}" type="pres">
      <dgm:prSet presAssocID="{A0558584-B1BD-43B4-8714-F659445E413D}" presName="compNode" presStyleCnt="0"/>
      <dgm:spPr/>
    </dgm:pt>
    <dgm:pt modelId="{7F7C6665-8747-4856-AF75-49D73A7A83CB}" type="pres">
      <dgm:prSet presAssocID="{A0558584-B1BD-43B4-8714-F659445E413D}" presName="bgRect" presStyleLbl="bgShp" presStyleIdx="2" presStyleCnt="6"/>
      <dgm:spPr/>
    </dgm:pt>
    <dgm:pt modelId="{5F671028-8AB4-455E-984A-741DD3AC674A}" type="pres">
      <dgm:prSet presAssocID="{A0558584-B1BD-43B4-8714-F659445E413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32A4818-5DE6-4707-A876-274A1F04AFD1}" type="pres">
      <dgm:prSet presAssocID="{A0558584-B1BD-43B4-8714-F659445E413D}" presName="spaceRect" presStyleCnt="0"/>
      <dgm:spPr/>
    </dgm:pt>
    <dgm:pt modelId="{DC37BFBA-BD35-41A0-8179-37E4959D2D24}" type="pres">
      <dgm:prSet presAssocID="{A0558584-B1BD-43B4-8714-F659445E413D}" presName="parTx" presStyleLbl="revTx" presStyleIdx="2" presStyleCnt="6">
        <dgm:presLayoutVars>
          <dgm:chMax val="0"/>
          <dgm:chPref val="0"/>
        </dgm:presLayoutVars>
      </dgm:prSet>
      <dgm:spPr/>
    </dgm:pt>
    <dgm:pt modelId="{E1DE967A-517C-4C13-9FBB-E63612B208BF}" type="pres">
      <dgm:prSet presAssocID="{AE072BB0-4F39-43C8-8F36-B748CDDD462F}" presName="sibTrans" presStyleCnt="0"/>
      <dgm:spPr/>
    </dgm:pt>
    <dgm:pt modelId="{56D7E623-E7E1-44E7-9E5B-557A58D386FE}" type="pres">
      <dgm:prSet presAssocID="{BE8F8C58-FB2B-4808-B7C1-FB4B65617358}" presName="compNode" presStyleCnt="0"/>
      <dgm:spPr/>
    </dgm:pt>
    <dgm:pt modelId="{8FF96E32-F482-41E3-9E54-97E5D3D2DA19}" type="pres">
      <dgm:prSet presAssocID="{BE8F8C58-FB2B-4808-B7C1-FB4B65617358}" presName="bgRect" presStyleLbl="bgShp" presStyleIdx="3" presStyleCnt="6"/>
      <dgm:spPr/>
    </dgm:pt>
    <dgm:pt modelId="{C5DA3001-9B12-44B2-9AC1-FB197B4E230C}" type="pres">
      <dgm:prSet presAssocID="{BE8F8C58-FB2B-4808-B7C1-FB4B6561735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052772F2-A18D-4929-9EE5-D496B917D6FD}" type="pres">
      <dgm:prSet presAssocID="{BE8F8C58-FB2B-4808-B7C1-FB4B65617358}" presName="spaceRect" presStyleCnt="0"/>
      <dgm:spPr/>
    </dgm:pt>
    <dgm:pt modelId="{9E81F0F5-68AE-4345-B0C0-6F1E09D57BEB}" type="pres">
      <dgm:prSet presAssocID="{BE8F8C58-FB2B-4808-B7C1-FB4B65617358}" presName="parTx" presStyleLbl="revTx" presStyleIdx="3" presStyleCnt="6">
        <dgm:presLayoutVars>
          <dgm:chMax val="0"/>
          <dgm:chPref val="0"/>
        </dgm:presLayoutVars>
      </dgm:prSet>
      <dgm:spPr/>
    </dgm:pt>
    <dgm:pt modelId="{56945E93-0F0F-4B2D-A474-B730B8D83C5C}" type="pres">
      <dgm:prSet presAssocID="{7AD08010-0362-471D-A063-65769790FFB1}" presName="sibTrans" presStyleCnt="0"/>
      <dgm:spPr/>
    </dgm:pt>
    <dgm:pt modelId="{1E267557-525B-4695-B246-391F07996923}" type="pres">
      <dgm:prSet presAssocID="{0D41F2A9-736B-410E-BD8D-BDA562CCD068}" presName="compNode" presStyleCnt="0"/>
      <dgm:spPr/>
    </dgm:pt>
    <dgm:pt modelId="{5AE981E5-7723-4CD2-9FD7-F63B84D16B0F}" type="pres">
      <dgm:prSet presAssocID="{0D41F2A9-736B-410E-BD8D-BDA562CCD068}" presName="bgRect" presStyleLbl="bgShp" presStyleIdx="4" presStyleCnt="6"/>
      <dgm:spPr/>
    </dgm:pt>
    <dgm:pt modelId="{2687962B-6A78-47BC-A489-D62CD01BCE9A}" type="pres">
      <dgm:prSet presAssocID="{0D41F2A9-736B-410E-BD8D-BDA562CCD06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83FFCBE8-EAC6-4040-839B-FCEA1BFAD571}" type="pres">
      <dgm:prSet presAssocID="{0D41F2A9-736B-410E-BD8D-BDA562CCD068}" presName="spaceRect" presStyleCnt="0"/>
      <dgm:spPr/>
    </dgm:pt>
    <dgm:pt modelId="{4BA1C1B4-98E6-4F79-B615-FEE76B4E93CB}" type="pres">
      <dgm:prSet presAssocID="{0D41F2A9-736B-410E-BD8D-BDA562CCD068}" presName="parTx" presStyleLbl="revTx" presStyleIdx="4" presStyleCnt="6">
        <dgm:presLayoutVars>
          <dgm:chMax val="0"/>
          <dgm:chPref val="0"/>
        </dgm:presLayoutVars>
      </dgm:prSet>
      <dgm:spPr/>
    </dgm:pt>
    <dgm:pt modelId="{067FB8C8-6564-4CEC-9021-57D508A9DC17}" type="pres">
      <dgm:prSet presAssocID="{6595E25B-7DE9-4E9B-BF4D-CBEBADC458C0}" presName="sibTrans" presStyleCnt="0"/>
      <dgm:spPr/>
    </dgm:pt>
    <dgm:pt modelId="{52C45F8A-1D1B-434E-93AD-F393C01E8C84}" type="pres">
      <dgm:prSet presAssocID="{A66FC680-3C95-466C-8958-5E23320E7D9E}" presName="compNode" presStyleCnt="0"/>
      <dgm:spPr/>
    </dgm:pt>
    <dgm:pt modelId="{0D89ACBD-2FB2-45FA-BF08-ECDCA082796F}" type="pres">
      <dgm:prSet presAssocID="{A66FC680-3C95-466C-8958-5E23320E7D9E}" presName="bgRect" presStyleLbl="bgShp" presStyleIdx="5" presStyleCnt="6"/>
      <dgm:spPr/>
    </dgm:pt>
    <dgm:pt modelId="{ED0A010F-B62E-4143-867A-610B2C1D104F}" type="pres">
      <dgm:prSet presAssocID="{A66FC680-3C95-466C-8958-5E23320E7D9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B120818C-4305-4244-82E6-1AE299FDDDA6}" type="pres">
      <dgm:prSet presAssocID="{A66FC680-3C95-466C-8958-5E23320E7D9E}" presName="spaceRect" presStyleCnt="0"/>
      <dgm:spPr/>
    </dgm:pt>
    <dgm:pt modelId="{B9E04ECC-801C-42A3-9716-EF3ACBF00F1F}" type="pres">
      <dgm:prSet presAssocID="{A66FC680-3C95-466C-8958-5E23320E7D9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9016F10-9767-41FB-AB90-9C975BC11644}" type="presOf" srcId="{E605EBBA-ACCF-4749-B54C-3173FD0911CF}" destId="{B7677EFE-A5ED-47F3-A03B-AAE7EB67E888}" srcOrd="0" destOrd="0" presId="urn:microsoft.com/office/officeart/2018/2/layout/IconVerticalSolidList"/>
    <dgm:cxn modelId="{8A93C024-3725-4123-8FB1-0B56BC5B77E2}" type="presOf" srcId="{0D41F2A9-736B-410E-BD8D-BDA562CCD068}" destId="{4BA1C1B4-98E6-4F79-B615-FEE76B4E93CB}" srcOrd="0" destOrd="0" presId="urn:microsoft.com/office/officeart/2018/2/layout/IconVerticalSolidList"/>
    <dgm:cxn modelId="{01D29426-3C6E-4552-920F-FA8837AD0B19}" type="presOf" srcId="{A66FC680-3C95-466C-8958-5E23320E7D9E}" destId="{B9E04ECC-801C-42A3-9716-EF3ACBF00F1F}" srcOrd="0" destOrd="0" presId="urn:microsoft.com/office/officeart/2018/2/layout/IconVerticalSolidList"/>
    <dgm:cxn modelId="{245BD632-1DB4-4926-8E59-57AE888BCD71}" srcId="{F17C7C04-D5D0-446D-9C48-B29B749B8E98}" destId="{A0558584-B1BD-43B4-8714-F659445E413D}" srcOrd="2" destOrd="0" parTransId="{D5A54F9A-E754-4A36-9932-9276DA92D23A}" sibTransId="{AE072BB0-4F39-43C8-8F36-B748CDDD462F}"/>
    <dgm:cxn modelId="{41D8A348-0E58-47B8-89DE-5C7C1B5A1787}" type="presOf" srcId="{F17C7C04-D5D0-446D-9C48-B29B749B8E98}" destId="{D15EDAFA-E137-4AEC-85DD-9AB4CF459D8E}" srcOrd="0" destOrd="0" presId="urn:microsoft.com/office/officeart/2018/2/layout/IconVerticalSolidList"/>
    <dgm:cxn modelId="{23C7D9B6-D373-4A5D-9A33-317BAC891A3F}" type="presOf" srcId="{BDBAA198-40C2-4D4E-974F-61A7796F5FA4}" destId="{F3B15BF3-7320-49FC-87A0-C01EBAC01E39}" srcOrd="0" destOrd="0" presId="urn:microsoft.com/office/officeart/2018/2/layout/IconVerticalSolidList"/>
    <dgm:cxn modelId="{7328DEB6-5C6A-45FD-9AC1-A184F38A9BF1}" type="presOf" srcId="{BE8F8C58-FB2B-4808-B7C1-FB4B65617358}" destId="{9E81F0F5-68AE-4345-B0C0-6F1E09D57BEB}" srcOrd="0" destOrd="0" presId="urn:microsoft.com/office/officeart/2018/2/layout/IconVerticalSolidList"/>
    <dgm:cxn modelId="{E753F4C1-E318-4E30-83B1-F8EFB15E8B6D}" type="presOf" srcId="{A0558584-B1BD-43B4-8714-F659445E413D}" destId="{DC37BFBA-BD35-41A0-8179-37E4959D2D24}" srcOrd="0" destOrd="0" presId="urn:microsoft.com/office/officeart/2018/2/layout/IconVerticalSolidList"/>
    <dgm:cxn modelId="{4116C4CD-C21A-478C-9CB1-6E88BC63A20E}" srcId="{F17C7C04-D5D0-446D-9C48-B29B749B8E98}" destId="{BDBAA198-40C2-4D4E-974F-61A7796F5FA4}" srcOrd="0" destOrd="0" parTransId="{7D041005-8D26-423A-95A3-9D67D52553C6}" sibTransId="{98292B06-DA2D-40EE-88FD-359441965A17}"/>
    <dgm:cxn modelId="{68796DD5-30B7-4C79-8FF1-6CE6F8F0AD8E}" srcId="{F17C7C04-D5D0-446D-9C48-B29B749B8E98}" destId="{BE8F8C58-FB2B-4808-B7C1-FB4B65617358}" srcOrd="3" destOrd="0" parTransId="{7C02F37E-BC63-4610-B03A-8AB478A801C5}" sibTransId="{7AD08010-0362-471D-A063-65769790FFB1}"/>
    <dgm:cxn modelId="{4F13B3DC-21E3-43D4-B38B-185EA4DBFE12}" srcId="{F17C7C04-D5D0-446D-9C48-B29B749B8E98}" destId="{E605EBBA-ACCF-4749-B54C-3173FD0911CF}" srcOrd="1" destOrd="0" parTransId="{735480D3-CCAA-4220-B7BE-A751FBF6E1AE}" sibTransId="{8DE2DE1A-E3F7-42A3-BD2D-6EDA8E962A8F}"/>
    <dgm:cxn modelId="{7F7569E3-1C34-41FD-8A32-27276E798157}" srcId="{F17C7C04-D5D0-446D-9C48-B29B749B8E98}" destId="{A66FC680-3C95-466C-8958-5E23320E7D9E}" srcOrd="5" destOrd="0" parTransId="{D007D339-FD63-473A-9526-F51314D31508}" sibTransId="{4301E069-8D80-4D54-A522-FBECABF59AEA}"/>
    <dgm:cxn modelId="{D9EB0BE9-7682-424D-AD07-29717EA673D2}" srcId="{F17C7C04-D5D0-446D-9C48-B29B749B8E98}" destId="{0D41F2A9-736B-410E-BD8D-BDA562CCD068}" srcOrd="4" destOrd="0" parTransId="{E5CA47E7-563B-47A6-828E-45531EF9A7D3}" sibTransId="{6595E25B-7DE9-4E9B-BF4D-CBEBADC458C0}"/>
    <dgm:cxn modelId="{CE85ABF0-C43C-43CF-8F03-F0185A1A75C0}" type="presParOf" srcId="{D15EDAFA-E137-4AEC-85DD-9AB4CF459D8E}" destId="{0AF1E62B-D0EC-4088-B6CF-8E1FDECA7006}" srcOrd="0" destOrd="0" presId="urn:microsoft.com/office/officeart/2018/2/layout/IconVerticalSolidList"/>
    <dgm:cxn modelId="{FCB83B44-3BCB-457E-99EC-4B08CAD1F63C}" type="presParOf" srcId="{0AF1E62B-D0EC-4088-B6CF-8E1FDECA7006}" destId="{8DAB2382-0BF7-4EA2-B368-6191EAFD290C}" srcOrd="0" destOrd="0" presId="urn:microsoft.com/office/officeart/2018/2/layout/IconVerticalSolidList"/>
    <dgm:cxn modelId="{8DFBBF5C-E18A-4D0A-B338-23614171969F}" type="presParOf" srcId="{0AF1E62B-D0EC-4088-B6CF-8E1FDECA7006}" destId="{D01518C2-EBA5-4F51-8D17-19389769AB16}" srcOrd="1" destOrd="0" presId="urn:microsoft.com/office/officeart/2018/2/layout/IconVerticalSolidList"/>
    <dgm:cxn modelId="{B1B6E908-F706-4504-BEB6-AB4FA050727E}" type="presParOf" srcId="{0AF1E62B-D0EC-4088-B6CF-8E1FDECA7006}" destId="{45C86303-44AC-4C8B-B859-7E571600A55C}" srcOrd="2" destOrd="0" presId="urn:microsoft.com/office/officeart/2018/2/layout/IconVerticalSolidList"/>
    <dgm:cxn modelId="{BFDD656F-6E0E-4C33-8B65-9F2A3CC176C4}" type="presParOf" srcId="{0AF1E62B-D0EC-4088-B6CF-8E1FDECA7006}" destId="{F3B15BF3-7320-49FC-87A0-C01EBAC01E39}" srcOrd="3" destOrd="0" presId="urn:microsoft.com/office/officeart/2018/2/layout/IconVerticalSolidList"/>
    <dgm:cxn modelId="{87C5C0AA-FFB8-45B2-8ACC-F25B0FE608AD}" type="presParOf" srcId="{D15EDAFA-E137-4AEC-85DD-9AB4CF459D8E}" destId="{75183C56-8C8D-4111-B903-4BBB5E92F123}" srcOrd="1" destOrd="0" presId="urn:microsoft.com/office/officeart/2018/2/layout/IconVerticalSolidList"/>
    <dgm:cxn modelId="{790882CA-347E-4984-ABAF-6B9A51A7B070}" type="presParOf" srcId="{D15EDAFA-E137-4AEC-85DD-9AB4CF459D8E}" destId="{20893152-519C-479A-BA21-BD090E1F8092}" srcOrd="2" destOrd="0" presId="urn:microsoft.com/office/officeart/2018/2/layout/IconVerticalSolidList"/>
    <dgm:cxn modelId="{59582B11-C828-4CD7-993A-104FDC18AC63}" type="presParOf" srcId="{20893152-519C-479A-BA21-BD090E1F8092}" destId="{A7E6AB36-B375-4A9C-AC03-1DF158EDE5CB}" srcOrd="0" destOrd="0" presId="urn:microsoft.com/office/officeart/2018/2/layout/IconVerticalSolidList"/>
    <dgm:cxn modelId="{920D661B-D0E0-433A-938A-0BFFA6E46EB7}" type="presParOf" srcId="{20893152-519C-479A-BA21-BD090E1F8092}" destId="{15EE13B0-DC08-4363-968D-842A7AD2D367}" srcOrd="1" destOrd="0" presId="urn:microsoft.com/office/officeart/2018/2/layout/IconVerticalSolidList"/>
    <dgm:cxn modelId="{B0CF2726-FE60-48A2-83DF-EEF75535CBF1}" type="presParOf" srcId="{20893152-519C-479A-BA21-BD090E1F8092}" destId="{DB1EA537-D6A8-42D9-B10A-E9397D586EAF}" srcOrd="2" destOrd="0" presId="urn:microsoft.com/office/officeart/2018/2/layout/IconVerticalSolidList"/>
    <dgm:cxn modelId="{77CC4764-BB09-4BAC-97A3-F0A555CB7F23}" type="presParOf" srcId="{20893152-519C-479A-BA21-BD090E1F8092}" destId="{B7677EFE-A5ED-47F3-A03B-AAE7EB67E888}" srcOrd="3" destOrd="0" presId="urn:microsoft.com/office/officeart/2018/2/layout/IconVerticalSolidList"/>
    <dgm:cxn modelId="{7C0965A4-1AFB-4065-B129-84E5350F0CBC}" type="presParOf" srcId="{D15EDAFA-E137-4AEC-85DD-9AB4CF459D8E}" destId="{FDC0ACD1-7AE9-4A33-A6C1-EC870088401B}" srcOrd="3" destOrd="0" presId="urn:microsoft.com/office/officeart/2018/2/layout/IconVerticalSolidList"/>
    <dgm:cxn modelId="{F6D9FD05-5B36-4542-BBB2-FEF1E3959FEA}" type="presParOf" srcId="{D15EDAFA-E137-4AEC-85DD-9AB4CF459D8E}" destId="{8C40E47F-ACFC-45AB-8166-CDC9C9177E95}" srcOrd="4" destOrd="0" presId="urn:microsoft.com/office/officeart/2018/2/layout/IconVerticalSolidList"/>
    <dgm:cxn modelId="{6C198E0E-8DD3-4DAA-B5DE-665B2F3E48E3}" type="presParOf" srcId="{8C40E47F-ACFC-45AB-8166-CDC9C9177E95}" destId="{7F7C6665-8747-4856-AF75-49D73A7A83CB}" srcOrd="0" destOrd="0" presId="urn:microsoft.com/office/officeart/2018/2/layout/IconVerticalSolidList"/>
    <dgm:cxn modelId="{2EFE4802-509E-4908-93A7-A4AA11590560}" type="presParOf" srcId="{8C40E47F-ACFC-45AB-8166-CDC9C9177E95}" destId="{5F671028-8AB4-455E-984A-741DD3AC674A}" srcOrd="1" destOrd="0" presId="urn:microsoft.com/office/officeart/2018/2/layout/IconVerticalSolidList"/>
    <dgm:cxn modelId="{285D3660-B595-4876-B817-6F7C92F3BCDA}" type="presParOf" srcId="{8C40E47F-ACFC-45AB-8166-CDC9C9177E95}" destId="{B32A4818-5DE6-4707-A876-274A1F04AFD1}" srcOrd="2" destOrd="0" presId="urn:microsoft.com/office/officeart/2018/2/layout/IconVerticalSolidList"/>
    <dgm:cxn modelId="{01B6F92A-E106-4879-9CD9-62D8CF25CFE4}" type="presParOf" srcId="{8C40E47F-ACFC-45AB-8166-CDC9C9177E95}" destId="{DC37BFBA-BD35-41A0-8179-37E4959D2D24}" srcOrd="3" destOrd="0" presId="urn:microsoft.com/office/officeart/2018/2/layout/IconVerticalSolidList"/>
    <dgm:cxn modelId="{F71F5094-0FC1-4243-9DB9-759C2FE0ABF0}" type="presParOf" srcId="{D15EDAFA-E137-4AEC-85DD-9AB4CF459D8E}" destId="{E1DE967A-517C-4C13-9FBB-E63612B208BF}" srcOrd="5" destOrd="0" presId="urn:microsoft.com/office/officeart/2018/2/layout/IconVerticalSolidList"/>
    <dgm:cxn modelId="{6022EF4A-1D59-40F3-BD7F-88A5F28678D6}" type="presParOf" srcId="{D15EDAFA-E137-4AEC-85DD-9AB4CF459D8E}" destId="{56D7E623-E7E1-44E7-9E5B-557A58D386FE}" srcOrd="6" destOrd="0" presId="urn:microsoft.com/office/officeart/2018/2/layout/IconVerticalSolidList"/>
    <dgm:cxn modelId="{931B0CAA-EFD7-422F-B07E-A69D6F53003A}" type="presParOf" srcId="{56D7E623-E7E1-44E7-9E5B-557A58D386FE}" destId="{8FF96E32-F482-41E3-9E54-97E5D3D2DA19}" srcOrd="0" destOrd="0" presId="urn:microsoft.com/office/officeart/2018/2/layout/IconVerticalSolidList"/>
    <dgm:cxn modelId="{532FA761-AE16-438E-8654-5DBA9A01F20B}" type="presParOf" srcId="{56D7E623-E7E1-44E7-9E5B-557A58D386FE}" destId="{C5DA3001-9B12-44B2-9AC1-FB197B4E230C}" srcOrd="1" destOrd="0" presId="urn:microsoft.com/office/officeart/2018/2/layout/IconVerticalSolidList"/>
    <dgm:cxn modelId="{FF064FBD-9AA1-49AA-A063-ADF8BDD9EE86}" type="presParOf" srcId="{56D7E623-E7E1-44E7-9E5B-557A58D386FE}" destId="{052772F2-A18D-4929-9EE5-D496B917D6FD}" srcOrd="2" destOrd="0" presId="urn:microsoft.com/office/officeart/2018/2/layout/IconVerticalSolidList"/>
    <dgm:cxn modelId="{3F5E82ED-921F-4C31-A418-81294E297EDF}" type="presParOf" srcId="{56D7E623-E7E1-44E7-9E5B-557A58D386FE}" destId="{9E81F0F5-68AE-4345-B0C0-6F1E09D57BEB}" srcOrd="3" destOrd="0" presId="urn:microsoft.com/office/officeart/2018/2/layout/IconVerticalSolidList"/>
    <dgm:cxn modelId="{AFCB21E4-61CA-446F-A1F6-F41544316C64}" type="presParOf" srcId="{D15EDAFA-E137-4AEC-85DD-9AB4CF459D8E}" destId="{56945E93-0F0F-4B2D-A474-B730B8D83C5C}" srcOrd="7" destOrd="0" presId="urn:microsoft.com/office/officeart/2018/2/layout/IconVerticalSolidList"/>
    <dgm:cxn modelId="{E6FF2119-7EF3-4F73-BBA6-7E61B9D47E69}" type="presParOf" srcId="{D15EDAFA-E137-4AEC-85DD-9AB4CF459D8E}" destId="{1E267557-525B-4695-B246-391F07996923}" srcOrd="8" destOrd="0" presId="urn:microsoft.com/office/officeart/2018/2/layout/IconVerticalSolidList"/>
    <dgm:cxn modelId="{A6DAD72D-D83A-4FFA-BA93-ED58F44016C3}" type="presParOf" srcId="{1E267557-525B-4695-B246-391F07996923}" destId="{5AE981E5-7723-4CD2-9FD7-F63B84D16B0F}" srcOrd="0" destOrd="0" presId="urn:microsoft.com/office/officeart/2018/2/layout/IconVerticalSolidList"/>
    <dgm:cxn modelId="{8FCFBF94-397F-423C-B016-04EBB8D13115}" type="presParOf" srcId="{1E267557-525B-4695-B246-391F07996923}" destId="{2687962B-6A78-47BC-A489-D62CD01BCE9A}" srcOrd="1" destOrd="0" presId="urn:microsoft.com/office/officeart/2018/2/layout/IconVerticalSolidList"/>
    <dgm:cxn modelId="{7D3E6876-7A79-4423-8FA1-A809A2326630}" type="presParOf" srcId="{1E267557-525B-4695-B246-391F07996923}" destId="{83FFCBE8-EAC6-4040-839B-FCEA1BFAD571}" srcOrd="2" destOrd="0" presId="urn:microsoft.com/office/officeart/2018/2/layout/IconVerticalSolidList"/>
    <dgm:cxn modelId="{83DE8C43-B2E6-4DC8-857C-DD69C6B9AF51}" type="presParOf" srcId="{1E267557-525B-4695-B246-391F07996923}" destId="{4BA1C1B4-98E6-4F79-B615-FEE76B4E93CB}" srcOrd="3" destOrd="0" presId="urn:microsoft.com/office/officeart/2018/2/layout/IconVerticalSolidList"/>
    <dgm:cxn modelId="{66885A14-4B6E-4304-830C-493E19B0BBF3}" type="presParOf" srcId="{D15EDAFA-E137-4AEC-85DD-9AB4CF459D8E}" destId="{067FB8C8-6564-4CEC-9021-57D508A9DC17}" srcOrd="9" destOrd="0" presId="urn:microsoft.com/office/officeart/2018/2/layout/IconVerticalSolidList"/>
    <dgm:cxn modelId="{E8F5C7CB-EF56-4FBB-82C4-5895A9A72390}" type="presParOf" srcId="{D15EDAFA-E137-4AEC-85DD-9AB4CF459D8E}" destId="{52C45F8A-1D1B-434E-93AD-F393C01E8C84}" srcOrd="10" destOrd="0" presId="urn:microsoft.com/office/officeart/2018/2/layout/IconVerticalSolidList"/>
    <dgm:cxn modelId="{D4502047-1EC1-408A-BCAA-EB6095C9AC62}" type="presParOf" srcId="{52C45F8A-1D1B-434E-93AD-F393C01E8C84}" destId="{0D89ACBD-2FB2-45FA-BF08-ECDCA082796F}" srcOrd="0" destOrd="0" presId="urn:microsoft.com/office/officeart/2018/2/layout/IconVerticalSolidList"/>
    <dgm:cxn modelId="{A5C687BB-D10E-4299-8BD1-E4C0526EEAB2}" type="presParOf" srcId="{52C45F8A-1D1B-434E-93AD-F393C01E8C84}" destId="{ED0A010F-B62E-4143-867A-610B2C1D104F}" srcOrd="1" destOrd="0" presId="urn:microsoft.com/office/officeart/2018/2/layout/IconVerticalSolidList"/>
    <dgm:cxn modelId="{75594BF9-6AC6-4DE0-80D5-D2B8AC0C871C}" type="presParOf" srcId="{52C45F8A-1D1B-434E-93AD-F393C01E8C84}" destId="{B120818C-4305-4244-82E6-1AE299FDDDA6}" srcOrd="2" destOrd="0" presId="urn:microsoft.com/office/officeart/2018/2/layout/IconVerticalSolidList"/>
    <dgm:cxn modelId="{7FDD14CC-90F2-4B2E-BFEC-829A84C8C47A}" type="presParOf" srcId="{52C45F8A-1D1B-434E-93AD-F393C01E8C84}" destId="{B9E04ECC-801C-42A3-9716-EF3ACBF00F1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9C58E7-E3AB-4F13-AE2A-6BA198B98D4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68FF7F6-BE84-4EB4-9C29-B2FC279C7047}">
      <dgm:prSet/>
      <dgm:spPr/>
      <dgm:t>
        <a:bodyPr/>
        <a:lstStyle/>
        <a:p>
          <a:r>
            <a:rPr lang="fr-FR" b="1" i="0" baseline="0"/>
            <a:t>Affichage en double des conversations</a:t>
          </a:r>
          <a:r>
            <a:rPr lang="fr-FR" b="0" i="0" baseline="0"/>
            <a:t> </a:t>
          </a:r>
          <a:endParaRPr lang="en-US"/>
        </a:p>
      </dgm:t>
    </dgm:pt>
    <dgm:pt modelId="{CC0DA464-6252-4A99-B447-D3B70C74DF4D}" type="parTrans" cxnId="{50975F1D-23C8-4733-BBE6-C0EDF243F776}">
      <dgm:prSet/>
      <dgm:spPr/>
      <dgm:t>
        <a:bodyPr/>
        <a:lstStyle/>
        <a:p>
          <a:endParaRPr lang="en-US"/>
        </a:p>
      </dgm:t>
    </dgm:pt>
    <dgm:pt modelId="{11B4CBAA-252E-4774-96F9-C9AF6FC6D85C}" type="sibTrans" cxnId="{50975F1D-23C8-4733-BBE6-C0EDF243F77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81EC3A2-51B0-4094-8A9D-CA0D54B8BF71}">
      <dgm:prSet/>
      <dgm:spPr/>
      <dgm:t>
        <a:bodyPr/>
        <a:lstStyle/>
        <a:p>
          <a:r>
            <a:rPr lang="fr-FR" b="1" i="0" baseline="0"/>
            <a:t>Problème avec les liens générés</a:t>
          </a:r>
          <a:r>
            <a:rPr lang="fr-FR" b="0" i="0" baseline="0"/>
            <a:t> </a:t>
          </a:r>
          <a:endParaRPr lang="en-US"/>
        </a:p>
      </dgm:t>
    </dgm:pt>
    <dgm:pt modelId="{713B75DB-7A30-4C3A-B3D3-83C735D550A0}" type="parTrans" cxnId="{86EB2307-7643-4C8C-9B26-B142FE795ADA}">
      <dgm:prSet/>
      <dgm:spPr/>
      <dgm:t>
        <a:bodyPr/>
        <a:lstStyle/>
        <a:p>
          <a:endParaRPr lang="en-US"/>
        </a:p>
      </dgm:t>
    </dgm:pt>
    <dgm:pt modelId="{814D86DA-96E9-4080-9A53-F60D78B02EFB}" type="sibTrans" cxnId="{86EB2307-7643-4C8C-9B26-B142FE795AD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012AD74-31AF-4C21-B250-6393068F471D}">
      <dgm:prSet/>
      <dgm:spPr/>
      <dgm:t>
        <a:bodyPr/>
        <a:lstStyle/>
        <a:p>
          <a:r>
            <a:rPr lang="fr-FR" b="1" i="0" baseline="0"/>
            <a:t>Limite de taille pour les vidéos et photos</a:t>
          </a:r>
          <a:r>
            <a:rPr lang="fr-FR" b="0" i="0" baseline="0"/>
            <a:t> </a:t>
          </a:r>
          <a:endParaRPr lang="en-US"/>
        </a:p>
      </dgm:t>
    </dgm:pt>
    <dgm:pt modelId="{5A3A84B5-4D4C-4955-A0DD-192E7B3BCD3E}" type="parTrans" cxnId="{290AAC47-2D61-4F35-867E-FC4957F89B06}">
      <dgm:prSet/>
      <dgm:spPr/>
      <dgm:t>
        <a:bodyPr/>
        <a:lstStyle/>
        <a:p>
          <a:endParaRPr lang="en-US"/>
        </a:p>
      </dgm:t>
    </dgm:pt>
    <dgm:pt modelId="{C01D9D65-9E04-4218-AC64-97E6A95BFD30}" type="sibTrans" cxnId="{290AAC47-2D61-4F35-867E-FC4957F89B0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A65F1D9-AA9C-4592-94D7-1C77E619D87D}">
      <dgm:prSet/>
      <dgm:spPr/>
      <dgm:t>
        <a:bodyPr/>
        <a:lstStyle/>
        <a:p>
          <a:r>
            <a:rPr lang="fr-FR" b="1" i="0" baseline="0"/>
            <a:t>Internationalisation instable</a:t>
          </a:r>
          <a:r>
            <a:rPr lang="fr-FR" b="0" i="0" baseline="0"/>
            <a:t> </a:t>
          </a:r>
          <a:endParaRPr lang="en-US"/>
        </a:p>
      </dgm:t>
    </dgm:pt>
    <dgm:pt modelId="{F9DE2B16-3FEC-47BF-9596-831770A2D415}" type="parTrans" cxnId="{73B1D32A-7C6B-4AEC-AD30-FEBEF1259935}">
      <dgm:prSet/>
      <dgm:spPr/>
      <dgm:t>
        <a:bodyPr/>
        <a:lstStyle/>
        <a:p>
          <a:endParaRPr lang="en-US"/>
        </a:p>
      </dgm:t>
    </dgm:pt>
    <dgm:pt modelId="{29F4A4B5-4AC9-449D-8623-C0CF05722207}" type="sibTrans" cxnId="{73B1D32A-7C6B-4AEC-AD30-FEBEF1259935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4DA24A5-C8FE-4E6A-8194-AD290AA4D86B}">
      <dgm:prSet/>
      <dgm:spPr/>
      <dgm:t>
        <a:bodyPr/>
        <a:lstStyle/>
        <a:p>
          <a:r>
            <a:rPr lang="fr-FR" b="1" i="0" baseline="0"/>
            <a:t>Messages mal attribués</a:t>
          </a:r>
          <a:r>
            <a:rPr lang="fr-FR" b="0" i="0" baseline="0"/>
            <a:t> </a:t>
          </a:r>
          <a:endParaRPr lang="en-US"/>
        </a:p>
      </dgm:t>
    </dgm:pt>
    <dgm:pt modelId="{9080AE63-68B3-411C-86E2-E7C57CFFD2F8}" type="parTrans" cxnId="{8FE9B87B-6158-4565-A0E8-6578A0E8F192}">
      <dgm:prSet/>
      <dgm:spPr/>
      <dgm:t>
        <a:bodyPr/>
        <a:lstStyle/>
        <a:p>
          <a:endParaRPr lang="en-US"/>
        </a:p>
      </dgm:t>
    </dgm:pt>
    <dgm:pt modelId="{A23E6713-2581-49FE-BE7D-AD2FE69B0010}" type="sibTrans" cxnId="{8FE9B87B-6158-4565-A0E8-6578A0E8F192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E549E529-F0D6-4D02-897D-943129542833}" type="pres">
      <dgm:prSet presAssocID="{329C58E7-E3AB-4F13-AE2A-6BA198B98D4E}" presName="Name0" presStyleCnt="0">
        <dgm:presLayoutVars>
          <dgm:animLvl val="lvl"/>
          <dgm:resizeHandles val="exact"/>
        </dgm:presLayoutVars>
      </dgm:prSet>
      <dgm:spPr/>
    </dgm:pt>
    <dgm:pt modelId="{C06740FB-60A4-4789-B0C5-ED79798CFD87}" type="pres">
      <dgm:prSet presAssocID="{E68FF7F6-BE84-4EB4-9C29-B2FC279C7047}" presName="compositeNode" presStyleCnt="0">
        <dgm:presLayoutVars>
          <dgm:bulletEnabled val="1"/>
        </dgm:presLayoutVars>
      </dgm:prSet>
      <dgm:spPr/>
    </dgm:pt>
    <dgm:pt modelId="{BD7AA690-03B2-4118-B31A-569DF9E5B5CC}" type="pres">
      <dgm:prSet presAssocID="{E68FF7F6-BE84-4EB4-9C29-B2FC279C7047}" presName="bgRect" presStyleLbl="bgAccFollowNode1" presStyleIdx="0" presStyleCnt="5"/>
      <dgm:spPr/>
    </dgm:pt>
    <dgm:pt modelId="{B8CF2766-CEEC-440E-BEEA-D3B8E994B5C6}" type="pres">
      <dgm:prSet presAssocID="{11B4CBAA-252E-4774-96F9-C9AF6FC6D85C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41366057-E81B-4046-802E-A903F7527D24}" type="pres">
      <dgm:prSet presAssocID="{E68FF7F6-BE84-4EB4-9C29-B2FC279C7047}" presName="bottomLine" presStyleLbl="alignNode1" presStyleIdx="1" presStyleCnt="10">
        <dgm:presLayoutVars/>
      </dgm:prSet>
      <dgm:spPr/>
    </dgm:pt>
    <dgm:pt modelId="{081567E4-F8D1-4330-902E-C335F2BBEB92}" type="pres">
      <dgm:prSet presAssocID="{E68FF7F6-BE84-4EB4-9C29-B2FC279C7047}" presName="nodeText" presStyleLbl="bgAccFollowNode1" presStyleIdx="0" presStyleCnt="5">
        <dgm:presLayoutVars>
          <dgm:bulletEnabled val="1"/>
        </dgm:presLayoutVars>
      </dgm:prSet>
      <dgm:spPr/>
    </dgm:pt>
    <dgm:pt modelId="{CD8C0043-5469-4CAE-B153-EB5B5E385C64}" type="pres">
      <dgm:prSet presAssocID="{11B4CBAA-252E-4774-96F9-C9AF6FC6D85C}" presName="sibTrans" presStyleCnt="0"/>
      <dgm:spPr/>
    </dgm:pt>
    <dgm:pt modelId="{FBDD9011-77A1-4C28-88DD-A2808AA0C989}" type="pres">
      <dgm:prSet presAssocID="{A81EC3A2-51B0-4094-8A9D-CA0D54B8BF71}" presName="compositeNode" presStyleCnt="0">
        <dgm:presLayoutVars>
          <dgm:bulletEnabled val="1"/>
        </dgm:presLayoutVars>
      </dgm:prSet>
      <dgm:spPr/>
    </dgm:pt>
    <dgm:pt modelId="{1D8B74D1-AD64-4D90-A6D7-5A50D1E39773}" type="pres">
      <dgm:prSet presAssocID="{A81EC3A2-51B0-4094-8A9D-CA0D54B8BF71}" presName="bgRect" presStyleLbl="bgAccFollowNode1" presStyleIdx="1" presStyleCnt="5"/>
      <dgm:spPr/>
    </dgm:pt>
    <dgm:pt modelId="{4109E6CC-FA3F-4094-AB05-3942A216227C}" type="pres">
      <dgm:prSet presAssocID="{814D86DA-96E9-4080-9A53-F60D78B02EFB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616354E2-1738-4358-A145-F7A43F58932B}" type="pres">
      <dgm:prSet presAssocID="{A81EC3A2-51B0-4094-8A9D-CA0D54B8BF71}" presName="bottomLine" presStyleLbl="alignNode1" presStyleIdx="3" presStyleCnt="10">
        <dgm:presLayoutVars/>
      </dgm:prSet>
      <dgm:spPr/>
    </dgm:pt>
    <dgm:pt modelId="{7F3BADAE-33AA-4BB2-9BCC-0F57ABFA12E7}" type="pres">
      <dgm:prSet presAssocID="{A81EC3A2-51B0-4094-8A9D-CA0D54B8BF71}" presName="nodeText" presStyleLbl="bgAccFollowNode1" presStyleIdx="1" presStyleCnt="5">
        <dgm:presLayoutVars>
          <dgm:bulletEnabled val="1"/>
        </dgm:presLayoutVars>
      </dgm:prSet>
      <dgm:spPr/>
    </dgm:pt>
    <dgm:pt modelId="{13ED3A34-09D2-457F-B5AA-CC66744EB265}" type="pres">
      <dgm:prSet presAssocID="{814D86DA-96E9-4080-9A53-F60D78B02EFB}" presName="sibTrans" presStyleCnt="0"/>
      <dgm:spPr/>
    </dgm:pt>
    <dgm:pt modelId="{2D261ED4-0337-4711-85ED-5B5C90D83147}" type="pres">
      <dgm:prSet presAssocID="{2012AD74-31AF-4C21-B250-6393068F471D}" presName="compositeNode" presStyleCnt="0">
        <dgm:presLayoutVars>
          <dgm:bulletEnabled val="1"/>
        </dgm:presLayoutVars>
      </dgm:prSet>
      <dgm:spPr/>
    </dgm:pt>
    <dgm:pt modelId="{ACB891AB-8C95-44AA-81AD-20FAC58AB608}" type="pres">
      <dgm:prSet presAssocID="{2012AD74-31AF-4C21-B250-6393068F471D}" presName="bgRect" presStyleLbl="bgAccFollowNode1" presStyleIdx="2" presStyleCnt="5"/>
      <dgm:spPr/>
    </dgm:pt>
    <dgm:pt modelId="{744B3B1A-9D23-4FC4-B73E-8ABD99ED41A7}" type="pres">
      <dgm:prSet presAssocID="{C01D9D65-9E04-4218-AC64-97E6A95BFD30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3D511110-E5BB-4DFC-A52F-8E2D01AD11AD}" type="pres">
      <dgm:prSet presAssocID="{2012AD74-31AF-4C21-B250-6393068F471D}" presName="bottomLine" presStyleLbl="alignNode1" presStyleIdx="5" presStyleCnt="10">
        <dgm:presLayoutVars/>
      </dgm:prSet>
      <dgm:spPr/>
    </dgm:pt>
    <dgm:pt modelId="{4BB5E047-431F-4AF1-BECB-EFD958B8F338}" type="pres">
      <dgm:prSet presAssocID="{2012AD74-31AF-4C21-B250-6393068F471D}" presName="nodeText" presStyleLbl="bgAccFollowNode1" presStyleIdx="2" presStyleCnt="5">
        <dgm:presLayoutVars>
          <dgm:bulletEnabled val="1"/>
        </dgm:presLayoutVars>
      </dgm:prSet>
      <dgm:spPr/>
    </dgm:pt>
    <dgm:pt modelId="{DB44F65B-3FEA-4D4A-92EA-E97C6D19C654}" type="pres">
      <dgm:prSet presAssocID="{C01D9D65-9E04-4218-AC64-97E6A95BFD30}" presName="sibTrans" presStyleCnt="0"/>
      <dgm:spPr/>
    </dgm:pt>
    <dgm:pt modelId="{506B3F1B-14A3-4B17-968E-59D84FD557CF}" type="pres">
      <dgm:prSet presAssocID="{DA65F1D9-AA9C-4592-94D7-1C77E619D87D}" presName="compositeNode" presStyleCnt="0">
        <dgm:presLayoutVars>
          <dgm:bulletEnabled val="1"/>
        </dgm:presLayoutVars>
      </dgm:prSet>
      <dgm:spPr/>
    </dgm:pt>
    <dgm:pt modelId="{F77CC632-C0FE-4B73-9CCD-1F36A8E49956}" type="pres">
      <dgm:prSet presAssocID="{DA65F1D9-AA9C-4592-94D7-1C77E619D87D}" presName="bgRect" presStyleLbl="bgAccFollowNode1" presStyleIdx="3" presStyleCnt="5"/>
      <dgm:spPr/>
    </dgm:pt>
    <dgm:pt modelId="{4F85F411-9058-4D40-927A-71E7B4101ECD}" type="pres">
      <dgm:prSet presAssocID="{29F4A4B5-4AC9-449D-8623-C0CF05722207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8942FE75-ABC0-4C12-BEC7-0C728BC855D4}" type="pres">
      <dgm:prSet presAssocID="{DA65F1D9-AA9C-4592-94D7-1C77E619D87D}" presName="bottomLine" presStyleLbl="alignNode1" presStyleIdx="7" presStyleCnt="10">
        <dgm:presLayoutVars/>
      </dgm:prSet>
      <dgm:spPr/>
    </dgm:pt>
    <dgm:pt modelId="{A13DD2CC-CE94-4683-A09F-8E15B4E62DF2}" type="pres">
      <dgm:prSet presAssocID="{DA65F1D9-AA9C-4592-94D7-1C77E619D87D}" presName="nodeText" presStyleLbl="bgAccFollowNode1" presStyleIdx="3" presStyleCnt="5">
        <dgm:presLayoutVars>
          <dgm:bulletEnabled val="1"/>
        </dgm:presLayoutVars>
      </dgm:prSet>
      <dgm:spPr/>
    </dgm:pt>
    <dgm:pt modelId="{4D2F6569-5B05-49E6-BE8A-EB0CA12A6F00}" type="pres">
      <dgm:prSet presAssocID="{29F4A4B5-4AC9-449D-8623-C0CF05722207}" presName="sibTrans" presStyleCnt="0"/>
      <dgm:spPr/>
    </dgm:pt>
    <dgm:pt modelId="{F592A34E-4D11-464B-9A89-4D1049178C1C}" type="pres">
      <dgm:prSet presAssocID="{34DA24A5-C8FE-4E6A-8194-AD290AA4D86B}" presName="compositeNode" presStyleCnt="0">
        <dgm:presLayoutVars>
          <dgm:bulletEnabled val="1"/>
        </dgm:presLayoutVars>
      </dgm:prSet>
      <dgm:spPr/>
    </dgm:pt>
    <dgm:pt modelId="{47DAC837-5F39-4A79-84E0-733FE2C34A33}" type="pres">
      <dgm:prSet presAssocID="{34DA24A5-C8FE-4E6A-8194-AD290AA4D86B}" presName="bgRect" presStyleLbl="bgAccFollowNode1" presStyleIdx="4" presStyleCnt="5"/>
      <dgm:spPr/>
    </dgm:pt>
    <dgm:pt modelId="{12C770AE-C155-4623-A62E-F3ED719A3C2A}" type="pres">
      <dgm:prSet presAssocID="{A23E6713-2581-49FE-BE7D-AD2FE69B0010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59B3F50A-029A-4022-9A29-39ACA5118ADD}" type="pres">
      <dgm:prSet presAssocID="{34DA24A5-C8FE-4E6A-8194-AD290AA4D86B}" presName="bottomLine" presStyleLbl="alignNode1" presStyleIdx="9" presStyleCnt="10">
        <dgm:presLayoutVars/>
      </dgm:prSet>
      <dgm:spPr/>
    </dgm:pt>
    <dgm:pt modelId="{EB5FC06B-C375-4034-A0F7-6C8816B8AD18}" type="pres">
      <dgm:prSet presAssocID="{34DA24A5-C8FE-4E6A-8194-AD290AA4D86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86EB2307-7643-4C8C-9B26-B142FE795ADA}" srcId="{329C58E7-E3AB-4F13-AE2A-6BA198B98D4E}" destId="{A81EC3A2-51B0-4094-8A9D-CA0D54B8BF71}" srcOrd="1" destOrd="0" parTransId="{713B75DB-7A30-4C3A-B3D3-83C735D550A0}" sibTransId="{814D86DA-96E9-4080-9A53-F60D78B02EFB}"/>
    <dgm:cxn modelId="{E3763A10-9D43-475F-B4FA-B5CEF4456C79}" type="presOf" srcId="{A23E6713-2581-49FE-BE7D-AD2FE69B0010}" destId="{12C770AE-C155-4623-A62E-F3ED719A3C2A}" srcOrd="0" destOrd="0" presId="urn:microsoft.com/office/officeart/2016/7/layout/BasicLinearProcessNumbered"/>
    <dgm:cxn modelId="{14CA1F1C-B714-4D69-86A2-57352120225D}" type="presOf" srcId="{34DA24A5-C8FE-4E6A-8194-AD290AA4D86B}" destId="{EB5FC06B-C375-4034-A0F7-6C8816B8AD18}" srcOrd="1" destOrd="0" presId="urn:microsoft.com/office/officeart/2016/7/layout/BasicLinearProcessNumbered"/>
    <dgm:cxn modelId="{50975F1D-23C8-4733-BBE6-C0EDF243F776}" srcId="{329C58E7-E3AB-4F13-AE2A-6BA198B98D4E}" destId="{E68FF7F6-BE84-4EB4-9C29-B2FC279C7047}" srcOrd="0" destOrd="0" parTransId="{CC0DA464-6252-4A99-B447-D3B70C74DF4D}" sibTransId="{11B4CBAA-252E-4774-96F9-C9AF6FC6D85C}"/>
    <dgm:cxn modelId="{73B1D32A-7C6B-4AEC-AD30-FEBEF1259935}" srcId="{329C58E7-E3AB-4F13-AE2A-6BA198B98D4E}" destId="{DA65F1D9-AA9C-4592-94D7-1C77E619D87D}" srcOrd="3" destOrd="0" parTransId="{F9DE2B16-3FEC-47BF-9596-831770A2D415}" sibTransId="{29F4A4B5-4AC9-449D-8623-C0CF05722207}"/>
    <dgm:cxn modelId="{47CA3E5B-3B88-4AF9-9C82-F9952B15EC11}" type="presOf" srcId="{2012AD74-31AF-4C21-B250-6393068F471D}" destId="{4BB5E047-431F-4AF1-BECB-EFD958B8F338}" srcOrd="1" destOrd="0" presId="urn:microsoft.com/office/officeart/2016/7/layout/BasicLinearProcessNumbered"/>
    <dgm:cxn modelId="{649F5C62-B004-479B-8947-1BABB54537AE}" type="presOf" srcId="{34DA24A5-C8FE-4E6A-8194-AD290AA4D86B}" destId="{47DAC837-5F39-4A79-84E0-733FE2C34A33}" srcOrd="0" destOrd="0" presId="urn:microsoft.com/office/officeart/2016/7/layout/BasicLinearProcessNumbered"/>
    <dgm:cxn modelId="{4758C165-99D7-4284-A31F-A6A37F115A03}" type="presOf" srcId="{DA65F1D9-AA9C-4592-94D7-1C77E619D87D}" destId="{F77CC632-C0FE-4B73-9CCD-1F36A8E49956}" srcOrd="0" destOrd="0" presId="urn:microsoft.com/office/officeart/2016/7/layout/BasicLinearProcessNumbered"/>
    <dgm:cxn modelId="{290AAC47-2D61-4F35-867E-FC4957F89B06}" srcId="{329C58E7-E3AB-4F13-AE2A-6BA198B98D4E}" destId="{2012AD74-31AF-4C21-B250-6393068F471D}" srcOrd="2" destOrd="0" parTransId="{5A3A84B5-4D4C-4955-A0DD-192E7B3BCD3E}" sibTransId="{C01D9D65-9E04-4218-AC64-97E6A95BFD30}"/>
    <dgm:cxn modelId="{C1B60075-FDCB-4D67-894B-FCB7129AE1E8}" type="presOf" srcId="{29F4A4B5-4AC9-449D-8623-C0CF05722207}" destId="{4F85F411-9058-4D40-927A-71E7B4101ECD}" srcOrd="0" destOrd="0" presId="urn:microsoft.com/office/officeart/2016/7/layout/BasicLinearProcessNumbered"/>
    <dgm:cxn modelId="{3860B956-F5C7-4C33-9D44-7D5E9CC0D795}" type="presOf" srcId="{814D86DA-96E9-4080-9A53-F60D78B02EFB}" destId="{4109E6CC-FA3F-4094-AB05-3942A216227C}" srcOrd="0" destOrd="0" presId="urn:microsoft.com/office/officeart/2016/7/layout/BasicLinearProcessNumbered"/>
    <dgm:cxn modelId="{8FE9B87B-6158-4565-A0E8-6578A0E8F192}" srcId="{329C58E7-E3AB-4F13-AE2A-6BA198B98D4E}" destId="{34DA24A5-C8FE-4E6A-8194-AD290AA4D86B}" srcOrd="4" destOrd="0" parTransId="{9080AE63-68B3-411C-86E2-E7C57CFFD2F8}" sibTransId="{A23E6713-2581-49FE-BE7D-AD2FE69B0010}"/>
    <dgm:cxn modelId="{8DA11F93-C083-48C5-9732-E5D1CF2632EB}" type="presOf" srcId="{C01D9D65-9E04-4218-AC64-97E6A95BFD30}" destId="{744B3B1A-9D23-4FC4-B73E-8ABD99ED41A7}" srcOrd="0" destOrd="0" presId="urn:microsoft.com/office/officeart/2016/7/layout/BasicLinearProcessNumbered"/>
    <dgm:cxn modelId="{C12947A2-12E3-4DE6-A4BF-AEB9803C4589}" type="presOf" srcId="{2012AD74-31AF-4C21-B250-6393068F471D}" destId="{ACB891AB-8C95-44AA-81AD-20FAC58AB608}" srcOrd="0" destOrd="0" presId="urn:microsoft.com/office/officeart/2016/7/layout/BasicLinearProcessNumbered"/>
    <dgm:cxn modelId="{E73D7FAE-186E-48C9-A603-5758DD1AF418}" type="presOf" srcId="{E68FF7F6-BE84-4EB4-9C29-B2FC279C7047}" destId="{BD7AA690-03B2-4118-B31A-569DF9E5B5CC}" srcOrd="0" destOrd="0" presId="urn:microsoft.com/office/officeart/2016/7/layout/BasicLinearProcessNumbered"/>
    <dgm:cxn modelId="{780EA0B6-BB8C-4A4A-A2BC-65479B606968}" type="presOf" srcId="{A81EC3A2-51B0-4094-8A9D-CA0D54B8BF71}" destId="{7F3BADAE-33AA-4BB2-9BCC-0F57ABFA12E7}" srcOrd="1" destOrd="0" presId="urn:microsoft.com/office/officeart/2016/7/layout/BasicLinearProcessNumbered"/>
    <dgm:cxn modelId="{4B7440BA-670E-4BDB-B691-C7BEAC80FF1E}" type="presOf" srcId="{A81EC3A2-51B0-4094-8A9D-CA0D54B8BF71}" destId="{1D8B74D1-AD64-4D90-A6D7-5A50D1E39773}" srcOrd="0" destOrd="0" presId="urn:microsoft.com/office/officeart/2016/7/layout/BasicLinearProcessNumbered"/>
    <dgm:cxn modelId="{B57E98BE-E305-4B68-8309-1D5DE305563F}" type="presOf" srcId="{11B4CBAA-252E-4774-96F9-C9AF6FC6D85C}" destId="{B8CF2766-CEEC-440E-BEEA-D3B8E994B5C6}" srcOrd="0" destOrd="0" presId="urn:microsoft.com/office/officeart/2016/7/layout/BasicLinearProcessNumbered"/>
    <dgm:cxn modelId="{B500FFC8-3804-42C1-94CC-039CA925595C}" type="presOf" srcId="{329C58E7-E3AB-4F13-AE2A-6BA198B98D4E}" destId="{E549E529-F0D6-4D02-897D-943129542833}" srcOrd="0" destOrd="0" presId="urn:microsoft.com/office/officeart/2016/7/layout/BasicLinearProcessNumbered"/>
    <dgm:cxn modelId="{AA30CDD4-2268-416B-8B23-B16B716BF465}" type="presOf" srcId="{DA65F1D9-AA9C-4592-94D7-1C77E619D87D}" destId="{A13DD2CC-CE94-4683-A09F-8E15B4E62DF2}" srcOrd="1" destOrd="0" presId="urn:microsoft.com/office/officeart/2016/7/layout/BasicLinearProcessNumbered"/>
    <dgm:cxn modelId="{C2CEE2FA-0A1F-4347-B17A-409FDB286428}" type="presOf" srcId="{E68FF7F6-BE84-4EB4-9C29-B2FC279C7047}" destId="{081567E4-F8D1-4330-902E-C335F2BBEB92}" srcOrd="1" destOrd="0" presId="urn:microsoft.com/office/officeart/2016/7/layout/BasicLinearProcessNumbered"/>
    <dgm:cxn modelId="{D34D6943-154D-46F4-800C-70B6D7F9031E}" type="presParOf" srcId="{E549E529-F0D6-4D02-897D-943129542833}" destId="{C06740FB-60A4-4789-B0C5-ED79798CFD87}" srcOrd="0" destOrd="0" presId="urn:microsoft.com/office/officeart/2016/7/layout/BasicLinearProcessNumbered"/>
    <dgm:cxn modelId="{04479B82-6646-4833-834E-B01CBBEDD30D}" type="presParOf" srcId="{C06740FB-60A4-4789-B0C5-ED79798CFD87}" destId="{BD7AA690-03B2-4118-B31A-569DF9E5B5CC}" srcOrd="0" destOrd="0" presId="urn:microsoft.com/office/officeart/2016/7/layout/BasicLinearProcessNumbered"/>
    <dgm:cxn modelId="{C4CD4210-8D1E-452A-A923-96447D9C4FCE}" type="presParOf" srcId="{C06740FB-60A4-4789-B0C5-ED79798CFD87}" destId="{B8CF2766-CEEC-440E-BEEA-D3B8E994B5C6}" srcOrd="1" destOrd="0" presId="urn:microsoft.com/office/officeart/2016/7/layout/BasicLinearProcessNumbered"/>
    <dgm:cxn modelId="{08676464-8900-43EE-B189-EB9439474D26}" type="presParOf" srcId="{C06740FB-60A4-4789-B0C5-ED79798CFD87}" destId="{41366057-E81B-4046-802E-A903F7527D24}" srcOrd="2" destOrd="0" presId="urn:microsoft.com/office/officeart/2016/7/layout/BasicLinearProcessNumbered"/>
    <dgm:cxn modelId="{159AD968-BEE7-4C08-B80A-B07A2B61A3B2}" type="presParOf" srcId="{C06740FB-60A4-4789-B0C5-ED79798CFD87}" destId="{081567E4-F8D1-4330-902E-C335F2BBEB92}" srcOrd="3" destOrd="0" presId="urn:microsoft.com/office/officeart/2016/7/layout/BasicLinearProcessNumbered"/>
    <dgm:cxn modelId="{D7283BD4-E867-42FC-8DF2-7AAA65780A76}" type="presParOf" srcId="{E549E529-F0D6-4D02-897D-943129542833}" destId="{CD8C0043-5469-4CAE-B153-EB5B5E385C64}" srcOrd="1" destOrd="0" presId="urn:microsoft.com/office/officeart/2016/7/layout/BasicLinearProcessNumbered"/>
    <dgm:cxn modelId="{4B192508-8AF3-45AC-AD53-0B67E20FBE6F}" type="presParOf" srcId="{E549E529-F0D6-4D02-897D-943129542833}" destId="{FBDD9011-77A1-4C28-88DD-A2808AA0C989}" srcOrd="2" destOrd="0" presId="urn:microsoft.com/office/officeart/2016/7/layout/BasicLinearProcessNumbered"/>
    <dgm:cxn modelId="{166DB506-8E63-4EAF-981C-D04A8301B87F}" type="presParOf" srcId="{FBDD9011-77A1-4C28-88DD-A2808AA0C989}" destId="{1D8B74D1-AD64-4D90-A6D7-5A50D1E39773}" srcOrd="0" destOrd="0" presId="urn:microsoft.com/office/officeart/2016/7/layout/BasicLinearProcessNumbered"/>
    <dgm:cxn modelId="{66A8E55B-3BA5-4D7A-AFF6-EF6B8BDC7400}" type="presParOf" srcId="{FBDD9011-77A1-4C28-88DD-A2808AA0C989}" destId="{4109E6CC-FA3F-4094-AB05-3942A216227C}" srcOrd="1" destOrd="0" presId="urn:microsoft.com/office/officeart/2016/7/layout/BasicLinearProcessNumbered"/>
    <dgm:cxn modelId="{792363A7-212E-43CE-AE85-71799E7629EE}" type="presParOf" srcId="{FBDD9011-77A1-4C28-88DD-A2808AA0C989}" destId="{616354E2-1738-4358-A145-F7A43F58932B}" srcOrd="2" destOrd="0" presId="urn:microsoft.com/office/officeart/2016/7/layout/BasicLinearProcessNumbered"/>
    <dgm:cxn modelId="{62FC39A7-0D04-4B8F-AF94-9796D227EFFC}" type="presParOf" srcId="{FBDD9011-77A1-4C28-88DD-A2808AA0C989}" destId="{7F3BADAE-33AA-4BB2-9BCC-0F57ABFA12E7}" srcOrd="3" destOrd="0" presId="urn:microsoft.com/office/officeart/2016/7/layout/BasicLinearProcessNumbered"/>
    <dgm:cxn modelId="{38450624-30FE-4114-8CE0-A43B66AA2411}" type="presParOf" srcId="{E549E529-F0D6-4D02-897D-943129542833}" destId="{13ED3A34-09D2-457F-B5AA-CC66744EB265}" srcOrd="3" destOrd="0" presId="urn:microsoft.com/office/officeart/2016/7/layout/BasicLinearProcessNumbered"/>
    <dgm:cxn modelId="{B2251030-704A-4017-B3C8-4E3C13036CF3}" type="presParOf" srcId="{E549E529-F0D6-4D02-897D-943129542833}" destId="{2D261ED4-0337-4711-85ED-5B5C90D83147}" srcOrd="4" destOrd="0" presId="urn:microsoft.com/office/officeart/2016/7/layout/BasicLinearProcessNumbered"/>
    <dgm:cxn modelId="{F2EB9200-E9E2-4BB2-B6E9-1A421D08B7BD}" type="presParOf" srcId="{2D261ED4-0337-4711-85ED-5B5C90D83147}" destId="{ACB891AB-8C95-44AA-81AD-20FAC58AB608}" srcOrd="0" destOrd="0" presId="urn:microsoft.com/office/officeart/2016/7/layout/BasicLinearProcessNumbered"/>
    <dgm:cxn modelId="{307694E6-75F5-4133-B6F4-5E5E69A45795}" type="presParOf" srcId="{2D261ED4-0337-4711-85ED-5B5C90D83147}" destId="{744B3B1A-9D23-4FC4-B73E-8ABD99ED41A7}" srcOrd="1" destOrd="0" presId="urn:microsoft.com/office/officeart/2016/7/layout/BasicLinearProcessNumbered"/>
    <dgm:cxn modelId="{A9655A6F-96D6-4185-8F7D-D7D2B63F9DC9}" type="presParOf" srcId="{2D261ED4-0337-4711-85ED-5B5C90D83147}" destId="{3D511110-E5BB-4DFC-A52F-8E2D01AD11AD}" srcOrd="2" destOrd="0" presId="urn:microsoft.com/office/officeart/2016/7/layout/BasicLinearProcessNumbered"/>
    <dgm:cxn modelId="{D41E73BD-1396-4267-9F7F-E07A2DE4D8B2}" type="presParOf" srcId="{2D261ED4-0337-4711-85ED-5B5C90D83147}" destId="{4BB5E047-431F-4AF1-BECB-EFD958B8F338}" srcOrd="3" destOrd="0" presId="urn:microsoft.com/office/officeart/2016/7/layout/BasicLinearProcessNumbered"/>
    <dgm:cxn modelId="{AAFD8577-25C5-4DB9-80CD-9898A3029BA7}" type="presParOf" srcId="{E549E529-F0D6-4D02-897D-943129542833}" destId="{DB44F65B-3FEA-4D4A-92EA-E97C6D19C654}" srcOrd="5" destOrd="0" presId="urn:microsoft.com/office/officeart/2016/7/layout/BasicLinearProcessNumbered"/>
    <dgm:cxn modelId="{F65720D9-716E-4B47-BFF7-29285C474537}" type="presParOf" srcId="{E549E529-F0D6-4D02-897D-943129542833}" destId="{506B3F1B-14A3-4B17-968E-59D84FD557CF}" srcOrd="6" destOrd="0" presId="urn:microsoft.com/office/officeart/2016/7/layout/BasicLinearProcessNumbered"/>
    <dgm:cxn modelId="{F9159E0C-6398-4B1F-9854-6D78A3EEB936}" type="presParOf" srcId="{506B3F1B-14A3-4B17-968E-59D84FD557CF}" destId="{F77CC632-C0FE-4B73-9CCD-1F36A8E49956}" srcOrd="0" destOrd="0" presId="urn:microsoft.com/office/officeart/2016/7/layout/BasicLinearProcessNumbered"/>
    <dgm:cxn modelId="{68D647BA-9450-4359-B6A8-AD3D7B9B6ADC}" type="presParOf" srcId="{506B3F1B-14A3-4B17-968E-59D84FD557CF}" destId="{4F85F411-9058-4D40-927A-71E7B4101ECD}" srcOrd="1" destOrd="0" presId="urn:microsoft.com/office/officeart/2016/7/layout/BasicLinearProcessNumbered"/>
    <dgm:cxn modelId="{2967FB79-4821-484D-876B-84B9BD839E40}" type="presParOf" srcId="{506B3F1B-14A3-4B17-968E-59D84FD557CF}" destId="{8942FE75-ABC0-4C12-BEC7-0C728BC855D4}" srcOrd="2" destOrd="0" presId="urn:microsoft.com/office/officeart/2016/7/layout/BasicLinearProcessNumbered"/>
    <dgm:cxn modelId="{381E6EF0-509D-4E61-965A-F14586C6F961}" type="presParOf" srcId="{506B3F1B-14A3-4B17-968E-59D84FD557CF}" destId="{A13DD2CC-CE94-4683-A09F-8E15B4E62DF2}" srcOrd="3" destOrd="0" presId="urn:microsoft.com/office/officeart/2016/7/layout/BasicLinearProcessNumbered"/>
    <dgm:cxn modelId="{C80CC522-7BF6-4451-B0FC-329B14EC5425}" type="presParOf" srcId="{E549E529-F0D6-4D02-897D-943129542833}" destId="{4D2F6569-5B05-49E6-BE8A-EB0CA12A6F00}" srcOrd="7" destOrd="0" presId="urn:microsoft.com/office/officeart/2016/7/layout/BasicLinearProcessNumbered"/>
    <dgm:cxn modelId="{0464048A-5644-457C-B4BE-4128501A9F76}" type="presParOf" srcId="{E549E529-F0D6-4D02-897D-943129542833}" destId="{F592A34E-4D11-464B-9A89-4D1049178C1C}" srcOrd="8" destOrd="0" presId="urn:microsoft.com/office/officeart/2016/7/layout/BasicLinearProcessNumbered"/>
    <dgm:cxn modelId="{93B6BB58-41BE-4FFE-A186-3D038BD78781}" type="presParOf" srcId="{F592A34E-4D11-464B-9A89-4D1049178C1C}" destId="{47DAC837-5F39-4A79-84E0-733FE2C34A33}" srcOrd="0" destOrd="0" presId="urn:microsoft.com/office/officeart/2016/7/layout/BasicLinearProcessNumbered"/>
    <dgm:cxn modelId="{29997836-623F-43F5-AA75-5682EECEF350}" type="presParOf" srcId="{F592A34E-4D11-464B-9A89-4D1049178C1C}" destId="{12C770AE-C155-4623-A62E-F3ED719A3C2A}" srcOrd="1" destOrd="0" presId="urn:microsoft.com/office/officeart/2016/7/layout/BasicLinearProcessNumbered"/>
    <dgm:cxn modelId="{26ECF90F-61CA-49D3-9676-F354775EC9E4}" type="presParOf" srcId="{F592A34E-4D11-464B-9A89-4D1049178C1C}" destId="{59B3F50A-029A-4022-9A29-39ACA5118ADD}" srcOrd="2" destOrd="0" presId="urn:microsoft.com/office/officeart/2016/7/layout/BasicLinearProcessNumbered"/>
    <dgm:cxn modelId="{5EB6FC8A-AB94-456A-9140-1B536D47446E}" type="presParOf" srcId="{F592A34E-4D11-464B-9A89-4D1049178C1C}" destId="{EB5FC06B-C375-4034-A0F7-6C8816B8AD1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31B02-1097-41AC-A683-071A8480BF56}">
      <dsp:nvSpPr>
        <dsp:cNvPr id="0" name=""/>
        <dsp:cNvSpPr/>
      </dsp:nvSpPr>
      <dsp:spPr>
        <a:xfrm>
          <a:off x="625259" y="1027181"/>
          <a:ext cx="916312" cy="916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D8855-AB3D-4572-B7D9-AE2000D900D4}">
      <dsp:nvSpPr>
        <dsp:cNvPr id="0" name=""/>
        <dsp:cNvSpPr/>
      </dsp:nvSpPr>
      <dsp:spPr>
        <a:xfrm>
          <a:off x="65290" y="2232403"/>
          <a:ext cx="203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Qui nous sommes ?</a:t>
          </a:r>
          <a:endParaRPr lang="en-US" sz="2300" kern="1200"/>
        </a:p>
      </dsp:txBody>
      <dsp:txXfrm>
        <a:off x="65290" y="2232403"/>
        <a:ext cx="2036250" cy="720000"/>
      </dsp:txXfrm>
    </dsp:sp>
    <dsp:sp modelId="{85BF9D61-E9F1-4F9A-A5FA-11B57E416A51}">
      <dsp:nvSpPr>
        <dsp:cNvPr id="0" name=""/>
        <dsp:cNvSpPr/>
      </dsp:nvSpPr>
      <dsp:spPr>
        <a:xfrm>
          <a:off x="3017853" y="1027181"/>
          <a:ext cx="916312" cy="916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D7C6C-9028-4568-84F8-C22238BD7DA1}">
      <dsp:nvSpPr>
        <dsp:cNvPr id="0" name=""/>
        <dsp:cNvSpPr/>
      </dsp:nvSpPr>
      <dsp:spPr>
        <a:xfrm>
          <a:off x="2457884" y="2232403"/>
          <a:ext cx="203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Nos motivations ? </a:t>
          </a:r>
          <a:endParaRPr lang="en-US" sz="2300" kern="1200"/>
        </a:p>
      </dsp:txBody>
      <dsp:txXfrm>
        <a:off x="2457884" y="2232403"/>
        <a:ext cx="203625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0004B-B13B-4CF6-BD87-2A50EDF829B3}">
      <dsp:nvSpPr>
        <dsp:cNvPr id="0" name=""/>
        <dsp:cNvSpPr/>
      </dsp:nvSpPr>
      <dsp:spPr>
        <a:xfrm>
          <a:off x="90803" y="779580"/>
          <a:ext cx="653446" cy="6534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79497-C7A7-40DE-AC17-3A2D12A0CCB9}">
      <dsp:nvSpPr>
        <dsp:cNvPr id="0" name=""/>
        <dsp:cNvSpPr/>
      </dsp:nvSpPr>
      <dsp:spPr>
        <a:xfrm>
          <a:off x="228026" y="916804"/>
          <a:ext cx="378998" cy="378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86B05-11B4-416B-BE27-9E5326393D77}">
      <dsp:nvSpPr>
        <dsp:cNvPr id="0" name=""/>
        <dsp:cNvSpPr/>
      </dsp:nvSpPr>
      <dsp:spPr>
        <a:xfrm>
          <a:off x="884273" y="779580"/>
          <a:ext cx="1540266" cy="653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Produit : Page Produit dynamique avec l’ajout au panier, ajouter un nouveau produit avec l’API Leaflet.js.</a:t>
          </a:r>
        </a:p>
      </dsp:txBody>
      <dsp:txXfrm>
        <a:off x="884273" y="779580"/>
        <a:ext cx="1540266" cy="653446"/>
      </dsp:txXfrm>
    </dsp:sp>
    <dsp:sp modelId="{CE9BB3CF-B26B-4D2C-8619-F707013D094B}">
      <dsp:nvSpPr>
        <dsp:cNvPr id="0" name=""/>
        <dsp:cNvSpPr/>
      </dsp:nvSpPr>
      <dsp:spPr>
        <a:xfrm>
          <a:off x="2692919" y="779580"/>
          <a:ext cx="653446" cy="6534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0157E-561C-4847-A9E2-90B7B1F886CF}">
      <dsp:nvSpPr>
        <dsp:cNvPr id="0" name=""/>
        <dsp:cNvSpPr/>
      </dsp:nvSpPr>
      <dsp:spPr>
        <a:xfrm>
          <a:off x="2830143" y="916804"/>
          <a:ext cx="378998" cy="378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5F8D6-8BFC-4476-A599-9DE3ECDF3EF1}">
      <dsp:nvSpPr>
        <dsp:cNvPr id="0" name=""/>
        <dsp:cNvSpPr/>
      </dsp:nvSpPr>
      <dsp:spPr>
        <a:xfrm>
          <a:off x="3486390" y="779580"/>
          <a:ext cx="1540266" cy="653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Commande : Page Commande, panier dynamique.</a:t>
          </a:r>
        </a:p>
      </dsp:txBody>
      <dsp:txXfrm>
        <a:off x="3486390" y="779580"/>
        <a:ext cx="1540266" cy="653446"/>
      </dsp:txXfrm>
    </dsp:sp>
    <dsp:sp modelId="{B4A83AFB-211B-45C9-8662-F5DF24AAAA11}">
      <dsp:nvSpPr>
        <dsp:cNvPr id="0" name=""/>
        <dsp:cNvSpPr/>
      </dsp:nvSpPr>
      <dsp:spPr>
        <a:xfrm>
          <a:off x="5295036" y="779580"/>
          <a:ext cx="653446" cy="6534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D417E-D4C1-408F-8119-E7946A080681}">
      <dsp:nvSpPr>
        <dsp:cNvPr id="0" name=""/>
        <dsp:cNvSpPr/>
      </dsp:nvSpPr>
      <dsp:spPr>
        <a:xfrm>
          <a:off x="5432259" y="916804"/>
          <a:ext cx="378998" cy="378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AA571-655D-46CD-BFA5-DE4250B1A471}">
      <dsp:nvSpPr>
        <dsp:cNvPr id="0" name=""/>
        <dsp:cNvSpPr/>
      </dsp:nvSpPr>
      <dsp:spPr>
        <a:xfrm>
          <a:off x="6088506" y="779580"/>
          <a:ext cx="1540266" cy="653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Mode Sombre : Javascript et persistence sur toutes les pages de l’application.</a:t>
          </a:r>
        </a:p>
      </dsp:txBody>
      <dsp:txXfrm>
        <a:off x="6088506" y="779580"/>
        <a:ext cx="1540266" cy="653446"/>
      </dsp:txXfrm>
    </dsp:sp>
    <dsp:sp modelId="{A74353AF-4562-467D-87D9-E46B58E7F716}">
      <dsp:nvSpPr>
        <dsp:cNvPr id="0" name=""/>
        <dsp:cNvSpPr/>
      </dsp:nvSpPr>
      <dsp:spPr>
        <a:xfrm>
          <a:off x="90803" y="2339565"/>
          <a:ext cx="653446" cy="6534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0EE4A-9C1F-44DF-A19F-15BEA3C1EC3C}">
      <dsp:nvSpPr>
        <dsp:cNvPr id="0" name=""/>
        <dsp:cNvSpPr/>
      </dsp:nvSpPr>
      <dsp:spPr>
        <a:xfrm>
          <a:off x="228026" y="2476789"/>
          <a:ext cx="378998" cy="378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3E714-EFA8-410D-AFFE-BC5F4D189AFA}">
      <dsp:nvSpPr>
        <dsp:cNvPr id="0" name=""/>
        <dsp:cNvSpPr/>
      </dsp:nvSpPr>
      <dsp:spPr>
        <a:xfrm>
          <a:off x="884273" y="2339565"/>
          <a:ext cx="1540266" cy="653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QR Code : Génération d’un QR code par le controlleur qui redirige sur un serveur public où sont envoyés les informations.</a:t>
          </a:r>
        </a:p>
      </dsp:txBody>
      <dsp:txXfrm>
        <a:off x="884273" y="2339565"/>
        <a:ext cx="1540266" cy="653446"/>
      </dsp:txXfrm>
    </dsp:sp>
    <dsp:sp modelId="{358E8D8E-52C8-4655-862F-18CD57213663}">
      <dsp:nvSpPr>
        <dsp:cNvPr id="0" name=""/>
        <dsp:cNvSpPr/>
      </dsp:nvSpPr>
      <dsp:spPr>
        <a:xfrm>
          <a:off x="2692919" y="2339565"/>
          <a:ext cx="653446" cy="6534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AA390-4419-43C6-8C90-CB9646C73129}">
      <dsp:nvSpPr>
        <dsp:cNvPr id="0" name=""/>
        <dsp:cNvSpPr/>
      </dsp:nvSpPr>
      <dsp:spPr>
        <a:xfrm>
          <a:off x="2830143" y="2476789"/>
          <a:ext cx="378998" cy="378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52BC3-6090-4917-AB20-ADA70B36B620}">
      <dsp:nvSpPr>
        <dsp:cNvPr id="0" name=""/>
        <dsp:cNvSpPr/>
      </dsp:nvSpPr>
      <dsp:spPr>
        <a:xfrm>
          <a:off x="3486390" y="2339565"/>
          <a:ext cx="1540266" cy="653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Page detail des produits : Mise en place des informations reçu avec le QR code.</a:t>
          </a:r>
        </a:p>
      </dsp:txBody>
      <dsp:txXfrm>
        <a:off x="3486390" y="2339565"/>
        <a:ext cx="1540266" cy="653446"/>
      </dsp:txXfrm>
    </dsp:sp>
    <dsp:sp modelId="{DE234493-C6FF-4960-A253-B4F0B4C475FD}">
      <dsp:nvSpPr>
        <dsp:cNvPr id="0" name=""/>
        <dsp:cNvSpPr/>
      </dsp:nvSpPr>
      <dsp:spPr>
        <a:xfrm>
          <a:off x="5295036" y="2339565"/>
          <a:ext cx="653446" cy="6534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6CDC9-814D-4272-9087-AE0F77245FA1}">
      <dsp:nvSpPr>
        <dsp:cNvPr id="0" name=""/>
        <dsp:cNvSpPr/>
      </dsp:nvSpPr>
      <dsp:spPr>
        <a:xfrm>
          <a:off x="5432259" y="2476789"/>
          <a:ext cx="378998" cy="3789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8432D-284C-4DFD-8744-AD9A3E339D25}">
      <dsp:nvSpPr>
        <dsp:cNvPr id="0" name=""/>
        <dsp:cNvSpPr/>
      </dsp:nvSpPr>
      <dsp:spPr>
        <a:xfrm>
          <a:off x="6088506" y="2339565"/>
          <a:ext cx="1540266" cy="653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Inscription : Intégration de tous les champs nécéssaire, utilisation d’un service de map pour géolocaliser les produits.</a:t>
          </a:r>
        </a:p>
      </dsp:txBody>
      <dsp:txXfrm>
        <a:off x="6088506" y="2339565"/>
        <a:ext cx="1540266" cy="653446"/>
      </dsp:txXfrm>
    </dsp:sp>
    <dsp:sp modelId="{86EB5915-CB94-4EAF-9325-430A19EAE267}">
      <dsp:nvSpPr>
        <dsp:cNvPr id="0" name=""/>
        <dsp:cNvSpPr/>
      </dsp:nvSpPr>
      <dsp:spPr>
        <a:xfrm>
          <a:off x="90803" y="3899549"/>
          <a:ext cx="653446" cy="6534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3A9EE-0192-4B4A-B3FE-54CE8295F116}">
      <dsp:nvSpPr>
        <dsp:cNvPr id="0" name=""/>
        <dsp:cNvSpPr/>
      </dsp:nvSpPr>
      <dsp:spPr>
        <a:xfrm>
          <a:off x="228026" y="4036773"/>
          <a:ext cx="378998" cy="3789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11162-274C-4938-B807-D61F2B95F61C}">
      <dsp:nvSpPr>
        <dsp:cNvPr id="0" name=""/>
        <dsp:cNvSpPr/>
      </dsp:nvSpPr>
      <dsp:spPr>
        <a:xfrm>
          <a:off x="884273" y="3899549"/>
          <a:ext cx="1540266" cy="653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Page de paiement, procéder au paiement.</a:t>
          </a:r>
        </a:p>
      </dsp:txBody>
      <dsp:txXfrm>
        <a:off x="884273" y="3899549"/>
        <a:ext cx="1540266" cy="653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E8ADC-297B-4323-9383-0BBA3EBEA954}">
      <dsp:nvSpPr>
        <dsp:cNvPr id="0" name=""/>
        <dsp:cNvSpPr/>
      </dsp:nvSpPr>
      <dsp:spPr>
        <a:xfrm>
          <a:off x="1636841" y="380103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75092" y="424205"/>
        <a:ext cx="16163" cy="3235"/>
      </dsp:txXfrm>
    </dsp:sp>
    <dsp:sp modelId="{0502BA54-F1A0-4262-8A01-6B30BA7AA06A}">
      <dsp:nvSpPr>
        <dsp:cNvPr id="0" name=""/>
        <dsp:cNvSpPr/>
      </dsp:nvSpPr>
      <dsp:spPr>
        <a:xfrm>
          <a:off x="233143" y="4174"/>
          <a:ext cx="1405498" cy="8432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Génération de base du site </a:t>
          </a:r>
          <a:endParaRPr lang="en-US" sz="1200" kern="1200"/>
        </a:p>
      </dsp:txBody>
      <dsp:txXfrm>
        <a:off x="233143" y="4174"/>
        <a:ext cx="1405498" cy="843299"/>
      </dsp:txXfrm>
    </dsp:sp>
    <dsp:sp modelId="{C4640EC0-E1D8-41E6-B2B8-91743052F188}">
      <dsp:nvSpPr>
        <dsp:cNvPr id="0" name=""/>
        <dsp:cNvSpPr/>
      </dsp:nvSpPr>
      <dsp:spPr>
        <a:xfrm>
          <a:off x="3365604" y="380103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855" y="424205"/>
        <a:ext cx="16163" cy="3235"/>
      </dsp:txXfrm>
    </dsp:sp>
    <dsp:sp modelId="{3CF75AAD-909F-474C-ADB6-1966F6BFBF36}">
      <dsp:nvSpPr>
        <dsp:cNvPr id="0" name=""/>
        <dsp:cNvSpPr/>
      </dsp:nvSpPr>
      <dsp:spPr>
        <a:xfrm>
          <a:off x="1961906" y="4174"/>
          <a:ext cx="1405498" cy="84329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Design du site </a:t>
          </a:r>
          <a:endParaRPr lang="en-US" sz="1200" kern="1200"/>
        </a:p>
      </dsp:txBody>
      <dsp:txXfrm>
        <a:off x="1961906" y="4174"/>
        <a:ext cx="1405498" cy="843299"/>
      </dsp:txXfrm>
    </dsp:sp>
    <dsp:sp modelId="{27FECDD8-44C2-4703-9CD2-104C9A47F28C}">
      <dsp:nvSpPr>
        <dsp:cNvPr id="0" name=""/>
        <dsp:cNvSpPr/>
      </dsp:nvSpPr>
      <dsp:spPr>
        <a:xfrm>
          <a:off x="5094367" y="380103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2618" y="424205"/>
        <a:ext cx="16163" cy="3235"/>
      </dsp:txXfrm>
    </dsp:sp>
    <dsp:sp modelId="{35B5BB1E-6D5D-40C2-A3E2-18E671B35B4A}">
      <dsp:nvSpPr>
        <dsp:cNvPr id="0" name=""/>
        <dsp:cNvSpPr/>
      </dsp:nvSpPr>
      <dsp:spPr>
        <a:xfrm>
          <a:off x="3690669" y="4174"/>
          <a:ext cx="1405498" cy="84329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Page Accueil </a:t>
          </a:r>
          <a:endParaRPr lang="en-US" sz="1200" kern="1200"/>
        </a:p>
      </dsp:txBody>
      <dsp:txXfrm>
        <a:off x="3690669" y="4174"/>
        <a:ext cx="1405498" cy="843299"/>
      </dsp:txXfrm>
    </dsp:sp>
    <dsp:sp modelId="{CA15DBBE-5550-4360-851D-F555986921A0}">
      <dsp:nvSpPr>
        <dsp:cNvPr id="0" name=""/>
        <dsp:cNvSpPr/>
      </dsp:nvSpPr>
      <dsp:spPr>
        <a:xfrm>
          <a:off x="6823130" y="380103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61381" y="424205"/>
        <a:ext cx="16163" cy="3235"/>
      </dsp:txXfrm>
    </dsp:sp>
    <dsp:sp modelId="{B8D629A7-1097-45EA-9388-6EA090D9F27B}">
      <dsp:nvSpPr>
        <dsp:cNvPr id="0" name=""/>
        <dsp:cNvSpPr/>
      </dsp:nvSpPr>
      <dsp:spPr>
        <a:xfrm>
          <a:off x="5419432" y="4174"/>
          <a:ext cx="1405498" cy="8432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Tableau de bord </a:t>
          </a:r>
          <a:endParaRPr lang="en-US" sz="1200" kern="1200"/>
        </a:p>
      </dsp:txBody>
      <dsp:txXfrm>
        <a:off x="5419432" y="4174"/>
        <a:ext cx="1405498" cy="843299"/>
      </dsp:txXfrm>
    </dsp:sp>
    <dsp:sp modelId="{291445A6-8107-435B-A3F6-2979EB43F03F}">
      <dsp:nvSpPr>
        <dsp:cNvPr id="0" name=""/>
        <dsp:cNvSpPr/>
      </dsp:nvSpPr>
      <dsp:spPr>
        <a:xfrm>
          <a:off x="8551893" y="380103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690144" y="424205"/>
        <a:ext cx="16163" cy="3235"/>
      </dsp:txXfrm>
    </dsp:sp>
    <dsp:sp modelId="{DAEB4D87-7E92-427D-958A-D0B78585EA88}">
      <dsp:nvSpPr>
        <dsp:cNvPr id="0" name=""/>
        <dsp:cNvSpPr/>
      </dsp:nvSpPr>
      <dsp:spPr>
        <a:xfrm>
          <a:off x="7148195" y="4174"/>
          <a:ext cx="1405498" cy="8432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Profil </a:t>
          </a:r>
          <a:endParaRPr lang="en-US" sz="1200" kern="1200"/>
        </a:p>
      </dsp:txBody>
      <dsp:txXfrm>
        <a:off x="7148195" y="4174"/>
        <a:ext cx="1405498" cy="843299"/>
      </dsp:txXfrm>
    </dsp:sp>
    <dsp:sp modelId="{5C8F803C-C70D-4876-BEAA-84973E19B574}">
      <dsp:nvSpPr>
        <dsp:cNvPr id="0" name=""/>
        <dsp:cNvSpPr/>
      </dsp:nvSpPr>
      <dsp:spPr>
        <a:xfrm>
          <a:off x="935892" y="845673"/>
          <a:ext cx="8643814" cy="292664"/>
        </a:xfrm>
        <a:custGeom>
          <a:avLst/>
          <a:gdLst/>
          <a:ahLst/>
          <a:cxnLst/>
          <a:rect l="0" t="0" r="0" b="0"/>
          <a:pathLst>
            <a:path>
              <a:moveTo>
                <a:pt x="8643814" y="0"/>
              </a:moveTo>
              <a:lnTo>
                <a:pt x="8643814" y="163432"/>
              </a:lnTo>
              <a:lnTo>
                <a:pt x="0" y="163432"/>
              </a:lnTo>
              <a:lnTo>
                <a:pt x="0" y="2926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41553" y="990387"/>
        <a:ext cx="432492" cy="3235"/>
      </dsp:txXfrm>
    </dsp:sp>
    <dsp:sp modelId="{1F3700FA-BBB8-4CB6-90B3-BCD879A34B31}">
      <dsp:nvSpPr>
        <dsp:cNvPr id="0" name=""/>
        <dsp:cNvSpPr/>
      </dsp:nvSpPr>
      <dsp:spPr>
        <a:xfrm>
          <a:off x="8876958" y="4174"/>
          <a:ext cx="1405498" cy="8432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Gestion des utilisateurs </a:t>
          </a:r>
          <a:endParaRPr lang="en-US" sz="1200" kern="1200"/>
        </a:p>
      </dsp:txBody>
      <dsp:txXfrm>
        <a:off x="8876958" y="4174"/>
        <a:ext cx="1405498" cy="843299"/>
      </dsp:txXfrm>
    </dsp:sp>
    <dsp:sp modelId="{99B65B0B-CDC4-44D4-B1F7-A0145E3CA4E2}">
      <dsp:nvSpPr>
        <dsp:cNvPr id="0" name=""/>
        <dsp:cNvSpPr/>
      </dsp:nvSpPr>
      <dsp:spPr>
        <a:xfrm>
          <a:off x="1636841" y="1546667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75092" y="1590769"/>
        <a:ext cx="16163" cy="3235"/>
      </dsp:txXfrm>
    </dsp:sp>
    <dsp:sp modelId="{2612A837-AB11-4C64-A3FD-252D46D95A92}">
      <dsp:nvSpPr>
        <dsp:cNvPr id="0" name=""/>
        <dsp:cNvSpPr/>
      </dsp:nvSpPr>
      <dsp:spPr>
        <a:xfrm>
          <a:off x="233143" y="1170737"/>
          <a:ext cx="1405498" cy="84329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Inscription</a:t>
          </a:r>
          <a:endParaRPr lang="en-US" sz="1200" kern="1200"/>
        </a:p>
      </dsp:txBody>
      <dsp:txXfrm>
        <a:off x="233143" y="1170737"/>
        <a:ext cx="1405498" cy="843299"/>
      </dsp:txXfrm>
    </dsp:sp>
    <dsp:sp modelId="{F3765B23-D886-42B8-9149-4273388DEDB3}">
      <dsp:nvSpPr>
        <dsp:cNvPr id="0" name=""/>
        <dsp:cNvSpPr/>
      </dsp:nvSpPr>
      <dsp:spPr>
        <a:xfrm>
          <a:off x="3365604" y="1546667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855" y="1590769"/>
        <a:ext cx="16163" cy="3235"/>
      </dsp:txXfrm>
    </dsp:sp>
    <dsp:sp modelId="{D21B4D32-4651-4BEF-99FF-46C8D4BF0DE1}">
      <dsp:nvSpPr>
        <dsp:cNvPr id="0" name=""/>
        <dsp:cNvSpPr/>
      </dsp:nvSpPr>
      <dsp:spPr>
        <a:xfrm>
          <a:off x="1961906" y="1170737"/>
          <a:ext cx="1405498" cy="84329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Connexion </a:t>
          </a:r>
          <a:endParaRPr lang="en-US" sz="1200" kern="1200"/>
        </a:p>
      </dsp:txBody>
      <dsp:txXfrm>
        <a:off x="1961906" y="1170737"/>
        <a:ext cx="1405498" cy="843299"/>
      </dsp:txXfrm>
    </dsp:sp>
    <dsp:sp modelId="{B6C89B94-C661-40D4-94AF-E7BA3A2AC337}">
      <dsp:nvSpPr>
        <dsp:cNvPr id="0" name=""/>
        <dsp:cNvSpPr/>
      </dsp:nvSpPr>
      <dsp:spPr>
        <a:xfrm>
          <a:off x="5094367" y="1546667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2618" y="1590769"/>
        <a:ext cx="16163" cy="3235"/>
      </dsp:txXfrm>
    </dsp:sp>
    <dsp:sp modelId="{A72177CD-72DE-4E6B-8874-5DEEEEE1DF01}">
      <dsp:nvSpPr>
        <dsp:cNvPr id="0" name=""/>
        <dsp:cNvSpPr/>
      </dsp:nvSpPr>
      <dsp:spPr>
        <a:xfrm>
          <a:off x="3690669" y="1170737"/>
          <a:ext cx="1405498" cy="8432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Logique derriere les boutons selon le role </a:t>
          </a:r>
          <a:endParaRPr lang="en-US" sz="1200" kern="1200"/>
        </a:p>
      </dsp:txBody>
      <dsp:txXfrm>
        <a:off x="3690669" y="1170737"/>
        <a:ext cx="1405498" cy="843299"/>
      </dsp:txXfrm>
    </dsp:sp>
    <dsp:sp modelId="{22FB2482-A3A0-4AC6-9A79-DC6E355D237E}">
      <dsp:nvSpPr>
        <dsp:cNvPr id="0" name=""/>
        <dsp:cNvSpPr/>
      </dsp:nvSpPr>
      <dsp:spPr>
        <a:xfrm>
          <a:off x="6823130" y="1546667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61381" y="1590769"/>
        <a:ext cx="16163" cy="3235"/>
      </dsp:txXfrm>
    </dsp:sp>
    <dsp:sp modelId="{C535CE71-35E3-4DE7-8C8D-38AE4437309B}">
      <dsp:nvSpPr>
        <dsp:cNvPr id="0" name=""/>
        <dsp:cNvSpPr/>
      </dsp:nvSpPr>
      <dsp:spPr>
        <a:xfrm>
          <a:off x="5419432" y="1170737"/>
          <a:ext cx="1405498" cy="8432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Logique d’Affichage et de privilege selon le role </a:t>
          </a:r>
          <a:endParaRPr lang="en-US" sz="1200" kern="1200"/>
        </a:p>
      </dsp:txBody>
      <dsp:txXfrm>
        <a:off x="5419432" y="1170737"/>
        <a:ext cx="1405498" cy="843299"/>
      </dsp:txXfrm>
    </dsp:sp>
    <dsp:sp modelId="{04A5DCC9-E5E8-4488-8778-D1C5667D3CB0}">
      <dsp:nvSpPr>
        <dsp:cNvPr id="0" name=""/>
        <dsp:cNvSpPr/>
      </dsp:nvSpPr>
      <dsp:spPr>
        <a:xfrm>
          <a:off x="8551893" y="1546667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690144" y="1590769"/>
        <a:ext cx="16163" cy="3235"/>
      </dsp:txXfrm>
    </dsp:sp>
    <dsp:sp modelId="{E5359C75-F604-4365-95A5-6D4256CF7961}">
      <dsp:nvSpPr>
        <dsp:cNvPr id="0" name=""/>
        <dsp:cNvSpPr/>
      </dsp:nvSpPr>
      <dsp:spPr>
        <a:xfrm>
          <a:off x="7148195" y="1170737"/>
          <a:ext cx="1405498" cy="8432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Action fictive du paiement </a:t>
          </a:r>
          <a:endParaRPr lang="en-US" sz="1200" kern="1200"/>
        </a:p>
      </dsp:txBody>
      <dsp:txXfrm>
        <a:off x="7148195" y="1170737"/>
        <a:ext cx="1405498" cy="843299"/>
      </dsp:txXfrm>
    </dsp:sp>
    <dsp:sp modelId="{F006E141-DECA-4E12-AD30-72B0F1D694DB}">
      <dsp:nvSpPr>
        <dsp:cNvPr id="0" name=""/>
        <dsp:cNvSpPr/>
      </dsp:nvSpPr>
      <dsp:spPr>
        <a:xfrm>
          <a:off x="935892" y="2012236"/>
          <a:ext cx="8643814" cy="292664"/>
        </a:xfrm>
        <a:custGeom>
          <a:avLst/>
          <a:gdLst/>
          <a:ahLst/>
          <a:cxnLst/>
          <a:rect l="0" t="0" r="0" b="0"/>
          <a:pathLst>
            <a:path>
              <a:moveTo>
                <a:pt x="8643814" y="0"/>
              </a:moveTo>
              <a:lnTo>
                <a:pt x="8643814" y="163432"/>
              </a:lnTo>
              <a:lnTo>
                <a:pt x="0" y="163432"/>
              </a:lnTo>
              <a:lnTo>
                <a:pt x="0" y="2926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41553" y="2156951"/>
        <a:ext cx="432492" cy="3235"/>
      </dsp:txXfrm>
    </dsp:sp>
    <dsp:sp modelId="{5D5BCE5B-F380-4E04-AE75-D9977E8AD08B}">
      <dsp:nvSpPr>
        <dsp:cNvPr id="0" name=""/>
        <dsp:cNvSpPr/>
      </dsp:nvSpPr>
      <dsp:spPr>
        <a:xfrm>
          <a:off x="8876958" y="1170737"/>
          <a:ext cx="1405498" cy="84329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Historique </a:t>
          </a:r>
          <a:endParaRPr lang="en-US" sz="1200" kern="1200"/>
        </a:p>
      </dsp:txBody>
      <dsp:txXfrm>
        <a:off x="8876958" y="1170737"/>
        <a:ext cx="1405498" cy="843299"/>
      </dsp:txXfrm>
    </dsp:sp>
    <dsp:sp modelId="{EDE5E5F2-4EEA-4551-9457-36D6DF2A486B}">
      <dsp:nvSpPr>
        <dsp:cNvPr id="0" name=""/>
        <dsp:cNvSpPr/>
      </dsp:nvSpPr>
      <dsp:spPr>
        <a:xfrm>
          <a:off x="1636841" y="2713230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75092" y="2757332"/>
        <a:ext cx="16163" cy="3235"/>
      </dsp:txXfrm>
    </dsp:sp>
    <dsp:sp modelId="{8A8F6B1D-4381-464A-8A42-8D782099A7DE}">
      <dsp:nvSpPr>
        <dsp:cNvPr id="0" name=""/>
        <dsp:cNvSpPr/>
      </dsp:nvSpPr>
      <dsp:spPr>
        <a:xfrm>
          <a:off x="233143" y="2337301"/>
          <a:ext cx="1405498" cy="84329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Chatbox avec l’IA </a:t>
          </a:r>
          <a:endParaRPr lang="en-US" sz="1200" kern="1200"/>
        </a:p>
      </dsp:txBody>
      <dsp:txXfrm>
        <a:off x="233143" y="2337301"/>
        <a:ext cx="1405498" cy="843299"/>
      </dsp:txXfrm>
    </dsp:sp>
    <dsp:sp modelId="{DE579414-FAC5-4A22-AE26-C42AEB1E6BC0}">
      <dsp:nvSpPr>
        <dsp:cNvPr id="0" name=""/>
        <dsp:cNvSpPr/>
      </dsp:nvSpPr>
      <dsp:spPr>
        <a:xfrm>
          <a:off x="3365604" y="2713230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855" y="2757332"/>
        <a:ext cx="16163" cy="3235"/>
      </dsp:txXfrm>
    </dsp:sp>
    <dsp:sp modelId="{9D4994A6-2AB2-4BCC-8D15-6CF3283404BC}">
      <dsp:nvSpPr>
        <dsp:cNvPr id="0" name=""/>
        <dsp:cNvSpPr/>
      </dsp:nvSpPr>
      <dsp:spPr>
        <a:xfrm>
          <a:off x="1961906" y="2337301"/>
          <a:ext cx="1405498" cy="8432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API REST pour la gestion des utilisateurs et roles </a:t>
          </a:r>
          <a:endParaRPr lang="en-US" sz="1200" kern="1200"/>
        </a:p>
      </dsp:txBody>
      <dsp:txXfrm>
        <a:off x="1961906" y="2337301"/>
        <a:ext cx="1405498" cy="843299"/>
      </dsp:txXfrm>
    </dsp:sp>
    <dsp:sp modelId="{FF6E99F9-AD68-459D-8F9F-EA65B1BBC108}">
      <dsp:nvSpPr>
        <dsp:cNvPr id="0" name=""/>
        <dsp:cNvSpPr/>
      </dsp:nvSpPr>
      <dsp:spPr>
        <a:xfrm>
          <a:off x="5094367" y="2713230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2618" y="2757332"/>
        <a:ext cx="16163" cy="3235"/>
      </dsp:txXfrm>
    </dsp:sp>
    <dsp:sp modelId="{714EC9DA-3D3A-4ACF-8313-8493840C0B15}">
      <dsp:nvSpPr>
        <dsp:cNvPr id="0" name=""/>
        <dsp:cNvSpPr/>
      </dsp:nvSpPr>
      <dsp:spPr>
        <a:xfrm>
          <a:off x="3690669" y="2337301"/>
          <a:ext cx="1405498" cy="8432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API d’Ollama (une IA) </a:t>
          </a:r>
          <a:endParaRPr lang="en-US" sz="1200" kern="1200"/>
        </a:p>
      </dsp:txBody>
      <dsp:txXfrm>
        <a:off x="3690669" y="2337301"/>
        <a:ext cx="1405498" cy="843299"/>
      </dsp:txXfrm>
    </dsp:sp>
    <dsp:sp modelId="{F6DD844C-CE3C-4DB6-9FBA-46C5A673DAE4}">
      <dsp:nvSpPr>
        <dsp:cNvPr id="0" name=""/>
        <dsp:cNvSpPr/>
      </dsp:nvSpPr>
      <dsp:spPr>
        <a:xfrm>
          <a:off x="6823130" y="2713230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61381" y="2757332"/>
        <a:ext cx="16163" cy="3235"/>
      </dsp:txXfrm>
    </dsp:sp>
    <dsp:sp modelId="{EDFA8A28-0777-4476-9519-DF48B01F255D}">
      <dsp:nvSpPr>
        <dsp:cNvPr id="0" name=""/>
        <dsp:cNvSpPr/>
      </dsp:nvSpPr>
      <dsp:spPr>
        <a:xfrm>
          <a:off x="5419432" y="2337301"/>
          <a:ext cx="1405498" cy="8432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Utilisation de la librairie Chart.js pour les graphiques </a:t>
          </a:r>
          <a:endParaRPr lang="en-US" sz="1200" kern="1200"/>
        </a:p>
      </dsp:txBody>
      <dsp:txXfrm>
        <a:off x="5419432" y="2337301"/>
        <a:ext cx="1405498" cy="843299"/>
      </dsp:txXfrm>
    </dsp:sp>
    <dsp:sp modelId="{9D680E9A-FC73-41B2-891B-FC2C32CF7822}">
      <dsp:nvSpPr>
        <dsp:cNvPr id="0" name=""/>
        <dsp:cNvSpPr/>
      </dsp:nvSpPr>
      <dsp:spPr>
        <a:xfrm>
          <a:off x="8551893" y="2713230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690144" y="2757332"/>
        <a:ext cx="16163" cy="3235"/>
      </dsp:txXfrm>
    </dsp:sp>
    <dsp:sp modelId="{B98CD2E0-967A-409D-ADAF-196044ACC244}">
      <dsp:nvSpPr>
        <dsp:cNvPr id="0" name=""/>
        <dsp:cNvSpPr/>
      </dsp:nvSpPr>
      <dsp:spPr>
        <a:xfrm>
          <a:off x="7148195" y="2337301"/>
          <a:ext cx="1405498" cy="84329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Utilisateur(Controller, entitie, Repository, Service) </a:t>
          </a:r>
          <a:endParaRPr lang="en-US" sz="1200" kern="1200"/>
        </a:p>
      </dsp:txBody>
      <dsp:txXfrm>
        <a:off x="7148195" y="2337301"/>
        <a:ext cx="1405498" cy="843299"/>
      </dsp:txXfrm>
    </dsp:sp>
    <dsp:sp modelId="{BCC50B64-F5D9-47AE-A1AA-4379F04257AB}">
      <dsp:nvSpPr>
        <dsp:cNvPr id="0" name=""/>
        <dsp:cNvSpPr/>
      </dsp:nvSpPr>
      <dsp:spPr>
        <a:xfrm>
          <a:off x="935892" y="3178800"/>
          <a:ext cx="8643814" cy="292664"/>
        </a:xfrm>
        <a:custGeom>
          <a:avLst/>
          <a:gdLst/>
          <a:ahLst/>
          <a:cxnLst/>
          <a:rect l="0" t="0" r="0" b="0"/>
          <a:pathLst>
            <a:path>
              <a:moveTo>
                <a:pt x="8643814" y="0"/>
              </a:moveTo>
              <a:lnTo>
                <a:pt x="8643814" y="163432"/>
              </a:lnTo>
              <a:lnTo>
                <a:pt x="0" y="163432"/>
              </a:lnTo>
              <a:lnTo>
                <a:pt x="0" y="29266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41553" y="3323514"/>
        <a:ext cx="432492" cy="3235"/>
      </dsp:txXfrm>
    </dsp:sp>
    <dsp:sp modelId="{8E77CD72-4EB8-4813-BE9E-C2C338E1DB3A}">
      <dsp:nvSpPr>
        <dsp:cNvPr id="0" name=""/>
        <dsp:cNvSpPr/>
      </dsp:nvSpPr>
      <dsp:spPr>
        <a:xfrm>
          <a:off x="8876958" y="2337301"/>
          <a:ext cx="1405498" cy="84329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Role (Controller, entitie, Repository, Service) </a:t>
          </a:r>
          <a:endParaRPr lang="en-US" sz="1200" kern="1200"/>
        </a:p>
      </dsp:txBody>
      <dsp:txXfrm>
        <a:off x="8876958" y="2337301"/>
        <a:ext cx="1405498" cy="843299"/>
      </dsp:txXfrm>
    </dsp:sp>
    <dsp:sp modelId="{23A21B39-AF63-4CC9-98D0-F064FFAFBDE7}">
      <dsp:nvSpPr>
        <dsp:cNvPr id="0" name=""/>
        <dsp:cNvSpPr/>
      </dsp:nvSpPr>
      <dsp:spPr>
        <a:xfrm>
          <a:off x="1636841" y="3879794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75092" y="3923896"/>
        <a:ext cx="16163" cy="3235"/>
      </dsp:txXfrm>
    </dsp:sp>
    <dsp:sp modelId="{03ADE4D7-FCDC-43B6-B917-5BFCC4FA1B37}">
      <dsp:nvSpPr>
        <dsp:cNvPr id="0" name=""/>
        <dsp:cNvSpPr/>
      </dsp:nvSpPr>
      <dsp:spPr>
        <a:xfrm>
          <a:off x="233143" y="3503864"/>
          <a:ext cx="1405498" cy="8432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CommandeController pour les affichages </a:t>
          </a:r>
          <a:endParaRPr lang="en-US" sz="1200" kern="1200"/>
        </a:p>
      </dsp:txBody>
      <dsp:txXfrm>
        <a:off x="233143" y="3503864"/>
        <a:ext cx="1405498" cy="843299"/>
      </dsp:txXfrm>
    </dsp:sp>
    <dsp:sp modelId="{82A8298D-9F40-4FEF-9553-C365D60C14AE}">
      <dsp:nvSpPr>
        <dsp:cNvPr id="0" name=""/>
        <dsp:cNvSpPr/>
      </dsp:nvSpPr>
      <dsp:spPr>
        <a:xfrm>
          <a:off x="3365604" y="3879794"/>
          <a:ext cx="2926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66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855" y="3923896"/>
        <a:ext cx="16163" cy="3235"/>
      </dsp:txXfrm>
    </dsp:sp>
    <dsp:sp modelId="{75A4A2A8-13EB-40F9-93C6-1C79C8513EBD}">
      <dsp:nvSpPr>
        <dsp:cNvPr id="0" name=""/>
        <dsp:cNvSpPr/>
      </dsp:nvSpPr>
      <dsp:spPr>
        <a:xfrm>
          <a:off x="1961906" y="3503864"/>
          <a:ext cx="1405498" cy="8432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SQL  </a:t>
          </a:r>
          <a:endParaRPr lang="en-US" sz="1200" kern="1200"/>
        </a:p>
      </dsp:txBody>
      <dsp:txXfrm>
        <a:off x="1961906" y="3503864"/>
        <a:ext cx="1405498" cy="843299"/>
      </dsp:txXfrm>
    </dsp:sp>
    <dsp:sp modelId="{A03DFE6C-399E-48C3-93F0-2061BB8131FC}">
      <dsp:nvSpPr>
        <dsp:cNvPr id="0" name=""/>
        <dsp:cNvSpPr/>
      </dsp:nvSpPr>
      <dsp:spPr>
        <a:xfrm>
          <a:off x="3690669" y="3503864"/>
          <a:ext cx="1405498" cy="8432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871" tIns="72292" rIns="68871" bIns="7229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/>
            <a:t>GlobalControllerAdvice s’occupe de l’utilisateur connecté </a:t>
          </a:r>
          <a:endParaRPr lang="en-US" sz="1200" kern="1200"/>
        </a:p>
      </dsp:txBody>
      <dsp:txXfrm>
        <a:off x="3690669" y="3503864"/>
        <a:ext cx="1405498" cy="8432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F0D75-4852-4D42-B718-149F676458A6}">
      <dsp:nvSpPr>
        <dsp:cNvPr id="0" name=""/>
        <dsp:cNvSpPr/>
      </dsp:nvSpPr>
      <dsp:spPr>
        <a:xfrm>
          <a:off x="2705303" y="1030908"/>
          <a:ext cx="590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038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84971" y="1073523"/>
        <a:ext cx="31049" cy="6209"/>
      </dsp:txXfrm>
    </dsp:sp>
    <dsp:sp modelId="{6722F809-5C62-4297-932B-33E6376E72AA}">
      <dsp:nvSpPr>
        <dsp:cNvPr id="0" name=""/>
        <dsp:cNvSpPr/>
      </dsp:nvSpPr>
      <dsp:spPr>
        <a:xfrm>
          <a:off x="7172" y="266649"/>
          <a:ext cx="2699931" cy="16199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299" tIns="138871" rIns="132299" bIns="1388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1" kern="1200"/>
            <a:t>Internationalisation</a:t>
          </a:r>
          <a:r>
            <a:rPr lang="fr-CA" sz="1800" kern="1200"/>
            <a:t> de l’application via </a:t>
          </a:r>
          <a:r>
            <a:rPr lang="fr-CA" sz="1800" b="1" kern="1200"/>
            <a:t>GTranslate.io</a:t>
          </a:r>
          <a:r>
            <a:rPr lang="fr-CA" sz="1800" kern="1200"/>
            <a:t> (plus de 100 langues disponibles).</a:t>
          </a:r>
        </a:p>
      </dsp:txBody>
      <dsp:txXfrm>
        <a:off x="7172" y="266649"/>
        <a:ext cx="2699931" cy="1619958"/>
      </dsp:txXfrm>
    </dsp:sp>
    <dsp:sp modelId="{2F69C293-5E1E-4071-BD07-BC9275D98F94}">
      <dsp:nvSpPr>
        <dsp:cNvPr id="0" name=""/>
        <dsp:cNvSpPr/>
      </dsp:nvSpPr>
      <dsp:spPr>
        <a:xfrm>
          <a:off x="6026219" y="1030908"/>
          <a:ext cx="590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038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05886" y="1073523"/>
        <a:ext cx="31049" cy="6209"/>
      </dsp:txXfrm>
    </dsp:sp>
    <dsp:sp modelId="{FC523E4D-1CFD-4A97-8523-1256BE1E3C4D}">
      <dsp:nvSpPr>
        <dsp:cNvPr id="0" name=""/>
        <dsp:cNvSpPr/>
      </dsp:nvSpPr>
      <dsp:spPr>
        <a:xfrm>
          <a:off x="3328087" y="266649"/>
          <a:ext cx="2699931" cy="16199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299" tIns="138871" rIns="132299" bIns="1388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1" kern="1200"/>
            <a:t>Sécurisation de la connexion</a:t>
          </a:r>
          <a:r>
            <a:rPr lang="fr-CA" sz="1800" kern="1200"/>
            <a:t> avec </a:t>
          </a:r>
          <a:r>
            <a:rPr lang="fr-CA" sz="1800" b="1" kern="1200"/>
            <a:t>Google reCAPTCHA v2</a:t>
          </a:r>
          <a:r>
            <a:rPr lang="fr-CA" sz="1800" kern="1200"/>
            <a:t> contre les robots et attaques automatisées.</a:t>
          </a:r>
          <a:endParaRPr lang="en-US" sz="1800" kern="1200"/>
        </a:p>
      </dsp:txBody>
      <dsp:txXfrm>
        <a:off x="3328087" y="266649"/>
        <a:ext cx="2699931" cy="1619958"/>
      </dsp:txXfrm>
    </dsp:sp>
    <dsp:sp modelId="{1CB95571-5A61-4921-BBFA-BB451B19B22B}">
      <dsp:nvSpPr>
        <dsp:cNvPr id="0" name=""/>
        <dsp:cNvSpPr/>
      </dsp:nvSpPr>
      <dsp:spPr>
        <a:xfrm>
          <a:off x="1357138" y="1884807"/>
          <a:ext cx="6641830" cy="590384"/>
        </a:xfrm>
        <a:custGeom>
          <a:avLst/>
          <a:gdLst/>
          <a:ahLst/>
          <a:cxnLst/>
          <a:rect l="0" t="0" r="0" b="0"/>
          <a:pathLst>
            <a:path>
              <a:moveTo>
                <a:pt x="6641830" y="0"/>
              </a:moveTo>
              <a:lnTo>
                <a:pt x="6641830" y="312292"/>
              </a:lnTo>
              <a:lnTo>
                <a:pt x="0" y="312292"/>
              </a:lnTo>
              <a:lnTo>
                <a:pt x="0" y="59038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11283" y="2176895"/>
        <a:ext cx="333539" cy="6209"/>
      </dsp:txXfrm>
    </dsp:sp>
    <dsp:sp modelId="{BBCA4F98-7A9F-47D2-87C4-73807724B49E}">
      <dsp:nvSpPr>
        <dsp:cNvPr id="0" name=""/>
        <dsp:cNvSpPr/>
      </dsp:nvSpPr>
      <dsp:spPr>
        <a:xfrm>
          <a:off x="6649003" y="266649"/>
          <a:ext cx="2699931" cy="16199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299" tIns="138871" rIns="132299" bIns="1388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1" kern="1200"/>
            <a:t>Messagerie enrichie</a:t>
          </a:r>
          <a:r>
            <a:rPr lang="fr-CA" sz="1800" kern="1200"/>
            <a:t> avec envoi de </a:t>
          </a:r>
          <a:r>
            <a:rPr lang="fr-CA" sz="1800" b="1" kern="1200"/>
            <a:t>liens, photos, vidéos</a:t>
          </a:r>
          <a:r>
            <a:rPr lang="fr-CA" sz="1800" kern="1200"/>
            <a:t> et aperçu automatique.</a:t>
          </a:r>
          <a:endParaRPr lang="en-US" sz="1800" kern="1200"/>
        </a:p>
      </dsp:txBody>
      <dsp:txXfrm>
        <a:off x="6649003" y="266649"/>
        <a:ext cx="2699931" cy="1619958"/>
      </dsp:txXfrm>
    </dsp:sp>
    <dsp:sp modelId="{9BD05413-0CCC-4636-90EB-656E3EFAB53B}">
      <dsp:nvSpPr>
        <dsp:cNvPr id="0" name=""/>
        <dsp:cNvSpPr/>
      </dsp:nvSpPr>
      <dsp:spPr>
        <a:xfrm>
          <a:off x="2705303" y="3271851"/>
          <a:ext cx="590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038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84971" y="3314466"/>
        <a:ext cx="31049" cy="6209"/>
      </dsp:txXfrm>
    </dsp:sp>
    <dsp:sp modelId="{45AD4E4E-F932-4F60-9A4F-6540837324CF}">
      <dsp:nvSpPr>
        <dsp:cNvPr id="0" name=""/>
        <dsp:cNvSpPr/>
      </dsp:nvSpPr>
      <dsp:spPr>
        <a:xfrm>
          <a:off x="7172" y="2507592"/>
          <a:ext cx="2699931" cy="16199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299" tIns="138871" rIns="132299" bIns="1388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1" kern="1200"/>
            <a:t>Système de notifications</a:t>
          </a:r>
          <a:r>
            <a:rPr lang="fr-CA" sz="1800" kern="1200"/>
            <a:t> en temps réel à la réception d’un nouveau message.</a:t>
          </a:r>
          <a:endParaRPr lang="en-US" sz="1800" kern="1200"/>
        </a:p>
      </dsp:txBody>
      <dsp:txXfrm>
        <a:off x="7172" y="2507592"/>
        <a:ext cx="2699931" cy="1619958"/>
      </dsp:txXfrm>
    </dsp:sp>
    <dsp:sp modelId="{C2074F5C-BDE4-4C55-A7A9-1025D5D396D9}">
      <dsp:nvSpPr>
        <dsp:cNvPr id="0" name=""/>
        <dsp:cNvSpPr/>
      </dsp:nvSpPr>
      <dsp:spPr>
        <a:xfrm>
          <a:off x="6026219" y="3271851"/>
          <a:ext cx="590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038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05886" y="3314466"/>
        <a:ext cx="31049" cy="6209"/>
      </dsp:txXfrm>
    </dsp:sp>
    <dsp:sp modelId="{5C42868D-5FBD-4055-8AC9-0067747FDE2C}">
      <dsp:nvSpPr>
        <dsp:cNvPr id="0" name=""/>
        <dsp:cNvSpPr/>
      </dsp:nvSpPr>
      <dsp:spPr>
        <a:xfrm>
          <a:off x="3328087" y="2507592"/>
          <a:ext cx="2699931" cy="16199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299" tIns="138871" rIns="132299" bIns="1388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️</a:t>
          </a:r>
          <a:r>
            <a:rPr lang="fr-CA" sz="1800" kern="1200"/>
            <a:t> </a:t>
          </a:r>
          <a:r>
            <a:rPr lang="fr-CA" sz="1800" b="1" kern="1200"/>
            <a:t>Surveillance des conversations</a:t>
          </a:r>
          <a:r>
            <a:rPr lang="fr-CA" sz="1800" kern="1200"/>
            <a:t> via une interface dédiée pour les administrateurs.</a:t>
          </a:r>
          <a:endParaRPr lang="en-US" sz="1800" kern="1200"/>
        </a:p>
      </dsp:txBody>
      <dsp:txXfrm>
        <a:off x="3328087" y="2507592"/>
        <a:ext cx="2699931" cy="1619958"/>
      </dsp:txXfrm>
    </dsp:sp>
    <dsp:sp modelId="{7A12A625-0456-4396-B50D-1C1582D5CD27}">
      <dsp:nvSpPr>
        <dsp:cNvPr id="0" name=""/>
        <dsp:cNvSpPr/>
      </dsp:nvSpPr>
      <dsp:spPr>
        <a:xfrm>
          <a:off x="6649003" y="2507592"/>
          <a:ext cx="2699931" cy="16199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299" tIns="138871" rIns="132299" bIns="1388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1" kern="1200"/>
            <a:t>Téléversement et consultation de fichiers joints</a:t>
          </a:r>
          <a:r>
            <a:rPr lang="fr-CA" sz="1800" kern="1200"/>
            <a:t> dans les messages.</a:t>
          </a:r>
          <a:endParaRPr lang="en-US" sz="1800" kern="1200"/>
        </a:p>
      </dsp:txBody>
      <dsp:txXfrm>
        <a:off x="6649003" y="2507592"/>
        <a:ext cx="2699931" cy="1619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EAA45-58D2-4A43-9F70-D827145E6BE3}">
      <dsp:nvSpPr>
        <dsp:cNvPr id="0" name=""/>
        <dsp:cNvSpPr/>
      </dsp:nvSpPr>
      <dsp:spPr>
        <a:xfrm>
          <a:off x="658" y="506702"/>
          <a:ext cx="2567640" cy="15405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100" kern="1200"/>
            <a:t>Objectifs de Green Pulse Export</a:t>
          </a:r>
          <a:endParaRPr lang="en-US" sz="3100" kern="1200"/>
        </a:p>
      </dsp:txBody>
      <dsp:txXfrm>
        <a:off x="658" y="506702"/>
        <a:ext cx="2567640" cy="1540584"/>
      </dsp:txXfrm>
    </dsp:sp>
    <dsp:sp modelId="{18F5502C-A276-4651-A008-EE6050CD0009}">
      <dsp:nvSpPr>
        <dsp:cNvPr id="0" name=""/>
        <dsp:cNvSpPr/>
      </dsp:nvSpPr>
      <dsp:spPr>
        <a:xfrm>
          <a:off x="2825062" y="506702"/>
          <a:ext cx="2567640" cy="1540584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100" kern="1200"/>
            <a:t>Les acteurs concernés</a:t>
          </a:r>
          <a:endParaRPr lang="en-US" sz="3100" kern="1200"/>
        </a:p>
      </dsp:txBody>
      <dsp:txXfrm>
        <a:off x="2825062" y="506702"/>
        <a:ext cx="2567640" cy="1540584"/>
      </dsp:txXfrm>
    </dsp:sp>
    <dsp:sp modelId="{81CFFDCA-72F6-4CAF-9524-980A96A3E6AB}">
      <dsp:nvSpPr>
        <dsp:cNvPr id="0" name=""/>
        <dsp:cNvSpPr/>
      </dsp:nvSpPr>
      <dsp:spPr>
        <a:xfrm>
          <a:off x="1412860" y="2304051"/>
          <a:ext cx="2567640" cy="1540584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/>
            <a:t>Quel</a:t>
          </a:r>
          <a:r>
            <a:rPr lang="en-US" sz="3100" kern="1200"/>
            <a:t> </a:t>
          </a:r>
          <a:r>
            <a:rPr lang="en-US" sz="3100" kern="1200" err="1"/>
            <a:t>besoin</a:t>
          </a:r>
          <a:r>
            <a:rPr lang="en-US" sz="3100" kern="1200"/>
            <a:t> vise-t-il ?</a:t>
          </a:r>
        </a:p>
      </dsp:txBody>
      <dsp:txXfrm>
        <a:off x="1412860" y="2304051"/>
        <a:ext cx="2567640" cy="1540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DB1B6-52A4-4F52-A096-B033F6FEDFB5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843CB-470B-4539-847D-C78A72795C66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err="1"/>
            <a:t>Créer</a:t>
          </a:r>
          <a:r>
            <a:rPr lang="en-CA" sz="2800" kern="1200"/>
            <a:t> </a:t>
          </a:r>
          <a:r>
            <a:rPr lang="en-CA" sz="2800" kern="1200" err="1"/>
            <a:t>une</a:t>
          </a:r>
          <a:r>
            <a:rPr lang="en-CA" sz="2800" kern="1200"/>
            <a:t> application de vente </a:t>
          </a:r>
          <a:r>
            <a:rPr lang="en-CA" sz="2800" kern="1200" err="1"/>
            <a:t>complète</a:t>
          </a:r>
          <a:r>
            <a:rPr lang="en-CA" sz="2800" kern="1200"/>
            <a:t> sur le </a:t>
          </a:r>
          <a:r>
            <a:rPr lang="en-CA" sz="2800" kern="1200" err="1"/>
            <a:t>domaine</a:t>
          </a:r>
          <a:r>
            <a:rPr lang="en-CA" sz="2800" kern="1200"/>
            <a:t> Agricole.</a:t>
          </a:r>
          <a:endParaRPr lang="en-US" sz="2800" kern="1200"/>
        </a:p>
      </dsp:txBody>
      <dsp:txXfrm>
        <a:off x="0" y="531"/>
        <a:ext cx="10515600" cy="870055"/>
      </dsp:txXfrm>
    </dsp:sp>
    <dsp:sp modelId="{A53FFB98-7B19-4C4D-9544-1321D5F1E9AC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0319B-D67A-4BEE-9C42-933ECD5093B8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800" kern="1200"/>
            <a:t>L’application doit être transactionnelle.</a:t>
          </a:r>
          <a:endParaRPr lang="en-US" sz="2800" kern="1200"/>
        </a:p>
      </dsp:txBody>
      <dsp:txXfrm>
        <a:off x="0" y="870586"/>
        <a:ext cx="10515600" cy="870055"/>
      </dsp:txXfrm>
    </dsp:sp>
    <dsp:sp modelId="{5D0BF879-A9E1-41C0-AA36-C83D78669E92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8AA81-0F56-4ABC-90AE-019543045BB4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800" kern="1200"/>
            <a:t>Intégrer des fonctionnalitées pour les utilisateurs de l’applications.</a:t>
          </a:r>
          <a:endParaRPr lang="en-US" sz="2800" kern="1200"/>
        </a:p>
      </dsp:txBody>
      <dsp:txXfrm>
        <a:off x="0" y="1740641"/>
        <a:ext cx="10515600" cy="870055"/>
      </dsp:txXfrm>
    </dsp:sp>
    <dsp:sp modelId="{557EDC11-BDD2-49D3-BF2B-4D86E77AD00A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3C066-EB92-454E-827B-3E94D4F3FC78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800" kern="1200"/>
            <a:t>Se démarquer des autres applications.</a:t>
          </a:r>
          <a:endParaRPr lang="en-US" sz="2800" kern="1200"/>
        </a:p>
      </dsp:txBody>
      <dsp:txXfrm>
        <a:off x="0" y="2610696"/>
        <a:ext cx="10515600" cy="870055"/>
      </dsp:txXfrm>
    </dsp:sp>
    <dsp:sp modelId="{05533274-D3CC-45E9-91E1-FA4E8DC11250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244F0-88D2-4083-9CFB-05C0154DB87B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800" kern="1200"/>
            <a:t>Livrer une application prêtre à l’utilisation.</a:t>
          </a:r>
          <a:endParaRPr lang="en-US" sz="2800" kern="1200"/>
        </a:p>
      </dsp:txBody>
      <dsp:txXfrm>
        <a:off x="0" y="3480751"/>
        <a:ext cx="10515600" cy="8700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5BC7C-31AB-4468-B9DB-345B8BF5B0F9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0B242-BA5C-4889-89DC-88C58CAC6E1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43113-85B9-41D4-ABEE-B6E8A7DF265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Languages : Java, Html, JavaScript, CSS, SQL</a:t>
          </a:r>
          <a:endParaRPr lang="en-US" sz="2500" kern="1200"/>
        </a:p>
      </dsp:txBody>
      <dsp:txXfrm>
        <a:off x="1435590" y="531"/>
        <a:ext cx="9080009" cy="1242935"/>
      </dsp:txXfrm>
    </dsp:sp>
    <dsp:sp modelId="{37332598-D61F-4037-93D0-1C5D4CB332B7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098CC-17A5-4FAB-909C-DE0FEF3078C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F5D08-665C-4540-99CD-B362A6B2949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Framework : Spring(Extension : </a:t>
          </a:r>
          <a:r>
            <a:rPr lang="en-CA" sz="2500" kern="1200" err="1"/>
            <a:t>SpringBoot</a:t>
          </a:r>
          <a:r>
            <a:rPr lang="en-CA" sz="2500" kern="1200"/>
            <a:t>)</a:t>
          </a:r>
          <a:endParaRPr lang="en-US" sz="2500" kern="1200"/>
        </a:p>
      </dsp:txBody>
      <dsp:txXfrm>
        <a:off x="1435590" y="1554201"/>
        <a:ext cx="9080009" cy="1242935"/>
      </dsp:txXfrm>
    </dsp:sp>
    <dsp:sp modelId="{D1E1A664-13EA-4C6A-9D7E-41E0E38775C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F790-2280-49DD-9F47-BDC4C7F04DB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A3731-2F8C-4357-B33F-8DA38FED9AE9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Utilisation d’API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055F5-CA1F-4F39-BFDB-593DF4B3E70D}">
      <dsp:nvSpPr>
        <dsp:cNvPr id="0" name=""/>
        <dsp:cNvSpPr/>
      </dsp:nvSpPr>
      <dsp:spPr>
        <a:xfrm>
          <a:off x="331096" y="3718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Connexion </a:t>
          </a:r>
          <a:endParaRPr lang="en-US" sz="1900" kern="1200"/>
        </a:p>
      </dsp:txBody>
      <dsp:txXfrm>
        <a:off x="331096" y="3718"/>
        <a:ext cx="1558911" cy="935347"/>
      </dsp:txXfrm>
    </dsp:sp>
    <dsp:sp modelId="{0827AD03-E321-4FDC-A854-9913F59BAD3E}">
      <dsp:nvSpPr>
        <dsp:cNvPr id="0" name=""/>
        <dsp:cNvSpPr/>
      </dsp:nvSpPr>
      <dsp:spPr>
        <a:xfrm>
          <a:off x="2045899" y="3718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Inscription</a:t>
          </a:r>
          <a:endParaRPr lang="en-US" sz="1900" kern="1200"/>
        </a:p>
      </dsp:txBody>
      <dsp:txXfrm>
        <a:off x="2045899" y="3718"/>
        <a:ext cx="1558911" cy="935347"/>
      </dsp:txXfrm>
    </dsp:sp>
    <dsp:sp modelId="{940B57B1-66F6-4667-9473-16AC96F6A3D3}">
      <dsp:nvSpPr>
        <dsp:cNvPr id="0" name=""/>
        <dsp:cNvSpPr/>
      </dsp:nvSpPr>
      <dsp:spPr>
        <a:xfrm>
          <a:off x="3760702" y="3718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Déconnexion</a:t>
          </a:r>
          <a:endParaRPr lang="en-US" sz="1900" kern="1200"/>
        </a:p>
      </dsp:txBody>
      <dsp:txXfrm>
        <a:off x="3760702" y="3718"/>
        <a:ext cx="1558911" cy="935347"/>
      </dsp:txXfrm>
    </dsp:sp>
    <dsp:sp modelId="{8E46CD58-AF3A-4B95-8B5F-475269EAB527}">
      <dsp:nvSpPr>
        <dsp:cNvPr id="0" name=""/>
        <dsp:cNvSpPr/>
      </dsp:nvSpPr>
      <dsp:spPr>
        <a:xfrm>
          <a:off x="331096" y="1094956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Tableau de bord</a:t>
          </a:r>
          <a:endParaRPr lang="en-US" sz="1900" kern="1200"/>
        </a:p>
      </dsp:txBody>
      <dsp:txXfrm>
        <a:off x="331096" y="1094956"/>
        <a:ext cx="1558911" cy="935347"/>
      </dsp:txXfrm>
    </dsp:sp>
    <dsp:sp modelId="{B077F1BD-BE62-4521-B871-DB609F8019A1}">
      <dsp:nvSpPr>
        <dsp:cNvPr id="0" name=""/>
        <dsp:cNvSpPr/>
      </dsp:nvSpPr>
      <dsp:spPr>
        <a:xfrm>
          <a:off x="2045899" y="1094956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Graphique</a:t>
          </a:r>
          <a:endParaRPr lang="en-US" sz="1900" kern="1200"/>
        </a:p>
      </dsp:txBody>
      <dsp:txXfrm>
        <a:off x="2045899" y="1094956"/>
        <a:ext cx="1558911" cy="935347"/>
      </dsp:txXfrm>
    </dsp:sp>
    <dsp:sp modelId="{B54CBA25-6524-4BF4-8CCB-8E9391884015}">
      <dsp:nvSpPr>
        <dsp:cNvPr id="0" name=""/>
        <dsp:cNvSpPr/>
      </dsp:nvSpPr>
      <dsp:spPr>
        <a:xfrm>
          <a:off x="3760702" y="1094956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Profil</a:t>
          </a:r>
          <a:endParaRPr lang="en-US" sz="1900" kern="1200"/>
        </a:p>
      </dsp:txBody>
      <dsp:txXfrm>
        <a:off x="3760702" y="1094956"/>
        <a:ext cx="1558911" cy="935347"/>
      </dsp:txXfrm>
    </dsp:sp>
    <dsp:sp modelId="{68DBFE64-0F54-4D13-82B6-1CC36AB739D0}">
      <dsp:nvSpPr>
        <dsp:cNvPr id="0" name=""/>
        <dsp:cNvSpPr/>
      </dsp:nvSpPr>
      <dsp:spPr>
        <a:xfrm>
          <a:off x="331096" y="2186194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Produit</a:t>
          </a:r>
          <a:endParaRPr lang="en-US" sz="1900" kern="1200"/>
        </a:p>
      </dsp:txBody>
      <dsp:txXfrm>
        <a:off x="331096" y="2186194"/>
        <a:ext cx="1558911" cy="935347"/>
      </dsp:txXfrm>
    </dsp:sp>
    <dsp:sp modelId="{CF6F40E5-22EE-4C60-B129-01C9E4F62971}">
      <dsp:nvSpPr>
        <dsp:cNvPr id="0" name=""/>
        <dsp:cNvSpPr/>
      </dsp:nvSpPr>
      <dsp:spPr>
        <a:xfrm>
          <a:off x="2045899" y="2186194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Commande</a:t>
          </a:r>
          <a:endParaRPr lang="en-US" sz="1900" kern="1200"/>
        </a:p>
      </dsp:txBody>
      <dsp:txXfrm>
        <a:off x="2045899" y="2186194"/>
        <a:ext cx="1558911" cy="935347"/>
      </dsp:txXfrm>
    </dsp:sp>
    <dsp:sp modelId="{80BBC490-7A15-486F-9133-1598272D1004}">
      <dsp:nvSpPr>
        <dsp:cNvPr id="0" name=""/>
        <dsp:cNvSpPr/>
      </dsp:nvSpPr>
      <dsp:spPr>
        <a:xfrm>
          <a:off x="3760702" y="2186194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Panier</a:t>
          </a:r>
          <a:endParaRPr lang="en-US" sz="1900" kern="1200"/>
        </a:p>
      </dsp:txBody>
      <dsp:txXfrm>
        <a:off x="3760702" y="2186194"/>
        <a:ext cx="1558911" cy="935347"/>
      </dsp:txXfrm>
    </dsp:sp>
    <dsp:sp modelId="{08FD988A-78BE-44B7-8AD4-E6A4181CE700}">
      <dsp:nvSpPr>
        <dsp:cNvPr id="0" name=""/>
        <dsp:cNvSpPr/>
      </dsp:nvSpPr>
      <dsp:spPr>
        <a:xfrm>
          <a:off x="331096" y="3277433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Message</a:t>
          </a:r>
          <a:endParaRPr lang="en-US" sz="1900" kern="1200"/>
        </a:p>
      </dsp:txBody>
      <dsp:txXfrm>
        <a:off x="331096" y="3277433"/>
        <a:ext cx="1558911" cy="935347"/>
      </dsp:txXfrm>
    </dsp:sp>
    <dsp:sp modelId="{4E564715-71D2-4165-AE95-19C49C9014D5}">
      <dsp:nvSpPr>
        <dsp:cNvPr id="0" name=""/>
        <dsp:cNvSpPr/>
      </dsp:nvSpPr>
      <dsp:spPr>
        <a:xfrm>
          <a:off x="2045899" y="3277433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Paiement</a:t>
          </a:r>
          <a:endParaRPr lang="en-US" sz="1900" kern="1200"/>
        </a:p>
      </dsp:txBody>
      <dsp:txXfrm>
        <a:off x="2045899" y="3277433"/>
        <a:ext cx="1558911" cy="935347"/>
      </dsp:txXfrm>
    </dsp:sp>
    <dsp:sp modelId="{7F8511C3-DA84-4BD2-9D4B-94A46DCFD201}">
      <dsp:nvSpPr>
        <dsp:cNvPr id="0" name=""/>
        <dsp:cNvSpPr/>
      </dsp:nvSpPr>
      <dsp:spPr>
        <a:xfrm>
          <a:off x="3760702" y="3277433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Mode Sombre</a:t>
          </a:r>
          <a:endParaRPr lang="en-US" sz="1900" kern="1200"/>
        </a:p>
      </dsp:txBody>
      <dsp:txXfrm>
        <a:off x="3760702" y="3277433"/>
        <a:ext cx="1558911" cy="935347"/>
      </dsp:txXfrm>
    </dsp:sp>
    <dsp:sp modelId="{19BE9A71-AE87-4FC7-BC9B-C7EEAF5D9752}">
      <dsp:nvSpPr>
        <dsp:cNvPr id="0" name=""/>
        <dsp:cNvSpPr/>
      </dsp:nvSpPr>
      <dsp:spPr>
        <a:xfrm>
          <a:off x="331096" y="4368671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Traduction des Pages</a:t>
          </a:r>
          <a:endParaRPr lang="en-US" sz="1900" kern="1200"/>
        </a:p>
      </dsp:txBody>
      <dsp:txXfrm>
        <a:off x="331096" y="4368671"/>
        <a:ext cx="1558911" cy="935347"/>
      </dsp:txXfrm>
    </dsp:sp>
    <dsp:sp modelId="{FB2D2478-7BF7-4B5D-8CD2-0E17F5CB54FC}">
      <dsp:nvSpPr>
        <dsp:cNvPr id="0" name=""/>
        <dsp:cNvSpPr/>
      </dsp:nvSpPr>
      <dsp:spPr>
        <a:xfrm>
          <a:off x="2045899" y="4368671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Notifications</a:t>
          </a:r>
          <a:endParaRPr lang="en-US" sz="1900" kern="1200"/>
        </a:p>
      </dsp:txBody>
      <dsp:txXfrm>
        <a:off x="2045899" y="4368671"/>
        <a:ext cx="1558911" cy="935347"/>
      </dsp:txXfrm>
    </dsp:sp>
    <dsp:sp modelId="{4CCF3EB5-0B4E-49F5-AB1B-CB629CED4324}">
      <dsp:nvSpPr>
        <dsp:cNvPr id="0" name=""/>
        <dsp:cNvSpPr/>
      </dsp:nvSpPr>
      <dsp:spPr>
        <a:xfrm>
          <a:off x="3760702" y="4368671"/>
          <a:ext cx="1558911" cy="935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Paramètres</a:t>
          </a:r>
          <a:endParaRPr lang="en-US" sz="1900" kern="1200"/>
        </a:p>
      </dsp:txBody>
      <dsp:txXfrm>
        <a:off x="3760702" y="4368671"/>
        <a:ext cx="1558911" cy="9353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41A49-1774-44A6-87AD-4ED07D0DA403}">
      <dsp:nvSpPr>
        <dsp:cNvPr id="0" name=""/>
        <dsp:cNvSpPr/>
      </dsp:nvSpPr>
      <dsp:spPr>
        <a:xfrm>
          <a:off x="612650" y="51484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5CF2F-6C83-42D2-ACA8-2DA3A7E37148}">
      <dsp:nvSpPr>
        <dsp:cNvPr id="0" name=""/>
        <dsp:cNvSpPr/>
      </dsp:nvSpPr>
      <dsp:spPr>
        <a:xfrm>
          <a:off x="992900" y="895096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2045F-72AB-49D5-B3DC-01080F19EFA8}">
      <dsp:nvSpPr>
        <dsp:cNvPr id="0" name=""/>
        <dsp:cNvSpPr/>
      </dsp:nvSpPr>
      <dsp:spPr>
        <a:xfrm>
          <a:off x="42275" y="285484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/>
            <a:t>Appels vidéos</a:t>
          </a:r>
          <a:endParaRPr lang="en-US" sz="2200" kern="1200"/>
        </a:p>
      </dsp:txBody>
      <dsp:txXfrm>
        <a:off x="42275" y="2854847"/>
        <a:ext cx="2925000" cy="720000"/>
      </dsp:txXfrm>
    </dsp:sp>
    <dsp:sp modelId="{90745AF5-F6AF-45E2-BCAE-5CCBE39AD65F}">
      <dsp:nvSpPr>
        <dsp:cNvPr id="0" name=""/>
        <dsp:cNvSpPr/>
      </dsp:nvSpPr>
      <dsp:spPr>
        <a:xfrm>
          <a:off x="4049525" y="51484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0AC4D-CB4B-4BDB-B33B-E96597E76D5E}">
      <dsp:nvSpPr>
        <dsp:cNvPr id="0" name=""/>
        <dsp:cNvSpPr/>
      </dsp:nvSpPr>
      <dsp:spPr>
        <a:xfrm>
          <a:off x="4429775" y="895096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17206-92AF-4BDB-B6D3-A0A68B1545C3}">
      <dsp:nvSpPr>
        <dsp:cNvPr id="0" name=""/>
        <dsp:cNvSpPr/>
      </dsp:nvSpPr>
      <dsp:spPr>
        <a:xfrm>
          <a:off x="3479150" y="285484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/>
            <a:t>API Paypal pour pouvoir payer</a:t>
          </a:r>
          <a:endParaRPr lang="en-US" sz="2200" kern="1200"/>
        </a:p>
      </dsp:txBody>
      <dsp:txXfrm>
        <a:off x="3479150" y="2854847"/>
        <a:ext cx="2925000" cy="720000"/>
      </dsp:txXfrm>
    </dsp:sp>
    <dsp:sp modelId="{6668C78E-A0A6-4024-83CB-B66B7F692632}">
      <dsp:nvSpPr>
        <dsp:cNvPr id="0" name=""/>
        <dsp:cNvSpPr/>
      </dsp:nvSpPr>
      <dsp:spPr>
        <a:xfrm>
          <a:off x="7486401" y="51484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8AE51-E443-49D2-8A0B-0698F8152E77}">
      <dsp:nvSpPr>
        <dsp:cNvPr id="0" name=""/>
        <dsp:cNvSpPr/>
      </dsp:nvSpPr>
      <dsp:spPr>
        <a:xfrm>
          <a:off x="7866651" y="895096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1A75-C1EF-4DAE-9D8D-5215E123B506}">
      <dsp:nvSpPr>
        <dsp:cNvPr id="0" name=""/>
        <dsp:cNvSpPr/>
      </dsp:nvSpPr>
      <dsp:spPr>
        <a:xfrm>
          <a:off x="6916026" y="285484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/>
            <a:t>transport avec </a:t>
          </a:r>
          <a:r>
            <a:rPr lang="en-CA" sz="2200" kern="1200" err="1"/>
            <a:t>une</a:t>
          </a:r>
          <a:r>
            <a:rPr lang="en-CA" sz="2200" kern="1200"/>
            <a:t> </a:t>
          </a:r>
          <a:r>
            <a:rPr lang="en-CA" sz="2200" kern="1200" err="1"/>
            <a:t>entreprise</a:t>
          </a:r>
          <a:r>
            <a:rPr lang="en-CA" sz="2200" kern="1200"/>
            <a:t> externe</a:t>
          </a:r>
          <a:endParaRPr lang="en-US" sz="2200" kern="1200"/>
        </a:p>
      </dsp:txBody>
      <dsp:txXfrm>
        <a:off x="6916026" y="2854847"/>
        <a:ext cx="2925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B9156-58D8-4897-98B1-1B525DECD791}">
      <dsp:nvSpPr>
        <dsp:cNvPr id="0" name=""/>
        <dsp:cNvSpPr/>
      </dsp:nvSpPr>
      <dsp:spPr>
        <a:xfrm>
          <a:off x="0" y="511"/>
          <a:ext cx="5257800" cy="1197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4ADD-7177-4629-95DF-047BAEDB307C}">
      <dsp:nvSpPr>
        <dsp:cNvPr id="0" name=""/>
        <dsp:cNvSpPr/>
      </dsp:nvSpPr>
      <dsp:spPr>
        <a:xfrm>
          <a:off x="362265" y="269965"/>
          <a:ext cx="658663" cy="658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02184-DCA2-4F8E-A7DA-B1DD59B41D38}">
      <dsp:nvSpPr>
        <dsp:cNvPr id="0" name=""/>
        <dsp:cNvSpPr/>
      </dsp:nvSpPr>
      <dsp:spPr>
        <a:xfrm>
          <a:off x="1383193" y="511"/>
          <a:ext cx="3874606" cy="119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43" tIns="126743" rIns="126743" bIns="1267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QR Code</a:t>
          </a:r>
          <a:endParaRPr lang="en-US" sz="2500" kern="1200"/>
        </a:p>
      </dsp:txBody>
      <dsp:txXfrm>
        <a:off x="1383193" y="511"/>
        <a:ext cx="3874606" cy="1197570"/>
      </dsp:txXfrm>
    </dsp:sp>
    <dsp:sp modelId="{C7BEED78-A091-42DB-99A0-8ED5FCA08D7F}">
      <dsp:nvSpPr>
        <dsp:cNvPr id="0" name=""/>
        <dsp:cNvSpPr/>
      </dsp:nvSpPr>
      <dsp:spPr>
        <a:xfrm>
          <a:off x="0" y="1497474"/>
          <a:ext cx="5257800" cy="1197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37BD2-5D44-41BF-8607-6791D8B7A9E6}">
      <dsp:nvSpPr>
        <dsp:cNvPr id="0" name=""/>
        <dsp:cNvSpPr/>
      </dsp:nvSpPr>
      <dsp:spPr>
        <a:xfrm>
          <a:off x="362265" y="1766928"/>
          <a:ext cx="658663" cy="6586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34430-084D-4AFC-B186-34EBB59F8192}">
      <dsp:nvSpPr>
        <dsp:cNvPr id="0" name=""/>
        <dsp:cNvSpPr/>
      </dsp:nvSpPr>
      <dsp:spPr>
        <a:xfrm>
          <a:off x="1383193" y="1497474"/>
          <a:ext cx="3874606" cy="119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43" tIns="126743" rIns="126743" bIns="1267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Système de Maps</a:t>
          </a:r>
          <a:endParaRPr lang="en-US" sz="2500" kern="1200"/>
        </a:p>
      </dsp:txBody>
      <dsp:txXfrm>
        <a:off x="1383193" y="1497474"/>
        <a:ext cx="3874606" cy="1197570"/>
      </dsp:txXfrm>
    </dsp:sp>
    <dsp:sp modelId="{996D6946-5A01-49CB-A096-1A32E59B09A7}">
      <dsp:nvSpPr>
        <dsp:cNvPr id="0" name=""/>
        <dsp:cNvSpPr/>
      </dsp:nvSpPr>
      <dsp:spPr>
        <a:xfrm>
          <a:off x="0" y="2994437"/>
          <a:ext cx="5257800" cy="1197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627DE-FAFA-4579-8ED8-2D39E4FB1F31}">
      <dsp:nvSpPr>
        <dsp:cNvPr id="0" name=""/>
        <dsp:cNvSpPr/>
      </dsp:nvSpPr>
      <dsp:spPr>
        <a:xfrm>
          <a:off x="362265" y="3263891"/>
          <a:ext cx="658663" cy="6586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2B9FB-E988-4B58-A788-06B6D55F2B44}">
      <dsp:nvSpPr>
        <dsp:cNvPr id="0" name=""/>
        <dsp:cNvSpPr/>
      </dsp:nvSpPr>
      <dsp:spPr>
        <a:xfrm>
          <a:off x="1383193" y="2994437"/>
          <a:ext cx="3874606" cy="119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43" tIns="126743" rIns="126743" bIns="1267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Gestion des rôles</a:t>
          </a:r>
          <a:endParaRPr lang="en-US" sz="2500" kern="1200"/>
        </a:p>
      </dsp:txBody>
      <dsp:txXfrm>
        <a:off x="1383193" y="2994437"/>
        <a:ext cx="3874606" cy="11975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B2382-0BF7-4EA2-B368-6191EAFD290C}">
      <dsp:nvSpPr>
        <dsp:cNvPr id="0" name=""/>
        <dsp:cNvSpPr/>
      </dsp:nvSpPr>
      <dsp:spPr>
        <a:xfrm>
          <a:off x="0" y="1808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518C2-EBA5-4F51-8D17-19389769AB16}">
      <dsp:nvSpPr>
        <dsp:cNvPr id="0" name=""/>
        <dsp:cNvSpPr/>
      </dsp:nvSpPr>
      <dsp:spPr>
        <a:xfrm>
          <a:off x="233059" y="175158"/>
          <a:ext cx="423745" cy="42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15BF3-7320-49FC-87A0-C01EBAC01E39}">
      <dsp:nvSpPr>
        <dsp:cNvPr id="0" name=""/>
        <dsp:cNvSpPr/>
      </dsp:nvSpPr>
      <dsp:spPr>
        <a:xfrm>
          <a:off x="889864" y="1808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/>
            <a:t>Complexité à masquer/afficher les boutons ou sections selon le rôle.</a:t>
          </a:r>
          <a:endParaRPr lang="en-US" sz="1900" kern="1200"/>
        </a:p>
      </dsp:txBody>
      <dsp:txXfrm>
        <a:off x="889864" y="1808"/>
        <a:ext cx="5355400" cy="770445"/>
      </dsp:txXfrm>
    </dsp:sp>
    <dsp:sp modelId="{A7E6AB36-B375-4A9C-AC03-1DF158EDE5CB}">
      <dsp:nvSpPr>
        <dsp:cNvPr id="0" name=""/>
        <dsp:cNvSpPr/>
      </dsp:nvSpPr>
      <dsp:spPr>
        <a:xfrm>
          <a:off x="0" y="964865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E13B0-DC08-4363-968D-842A7AD2D367}">
      <dsp:nvSpPr>
        <dsp:cNvPr id="0" name=""/>
        <dsp:cNvSpPr/>
      </dsp:nvSpPr>
      <dsp:spPr>
        <a:xfrm>
          <a:off x="233059" y="1138215"/>
          <a:ext cx="423745" cy="42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77EFE-A5ED-47F3-A03B-AAE7EB67E888}">
      <dsp:nvSpPr>
        <dsp:cNvPr id="0" name=""/>
        <dsp:cNvSpPr/>
      </dsp:nvSpPr>
      <dsp:spPr>
        <a:xfrm>
          <a:off x="889864" y="964865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/>
            <a:t>Chatbox avec l’IA (API d’Ollama)</a:t>
          </a:r>
          <a:endParaRPr lang="en-US" sz="1900" kern="1200"/>
        </a:p>
      </dsp:txBody>
      <dsp:txXfrm>
        <a:off x="889864" y="964865"/>
        <a:ext cx="5355400" cy="770445"/>
      </dsp:txXfrm>
    </dsp:sp>
    <dsp:sp modelId="{7F7C6665-8747-4856-AF75-49D73A7A83CB}">
      <dsp:nvSpPr>
        <dsp:cNvPr id="0" name=""/>
        <dsp:cNvSpPr/>
      </dsp:nvSpPr>
      <dsp:spPr>
        <a:xfrm>
          <a:off x="0" y="1927922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71028-8AB4-455E-984A-741DD3AC674A}">
      <dsp:nvSpPr>
        <dsp:cNvPr id="0" name=""/>
        <dsp:cNvSpPr/>
      </dsp:nvSpPr>
      <dsp:spPr>
        <a:xfrm>
          <a:off x="233059" y="2101272"/>
          <a:ext cx="423745" cy="42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7BFBA-BD35-41A0-8179-37E4959D2D24}">
      <dsp:nvSpPr>
        <dsp:cNvPr id="0" name=""/>
        <dsp:cNvSpPr/>
      </dsp:nvSpPr>
      <dsp:spPr>
        <a:xfrm>
          <a:off x="889864" y="1927922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/>
            <a:t>Problèmes d’intégration des données dynamiques avec les graphiques.</a:t>
          </a:r>
          <a:endParaRPr lang="en-US" sz="1900" kern="1200"/>
        </a:p>
      </dsp:txBody>
      <dsp:txXfrm>
        <a:off x="889864" y="1927922"/>
        <a:ext cx="5355400" cy="770445"/>
      </dsp:txXfrm>
    </dsp:sp>
    <dsp:sp modelId="{8FF96E32-F482-41E3-9E54-97E5D3D2DA19}">
      <dsp:nvSpPr>
        <dsp:cNvPr id="0" name=""/>
        <dsp:cNvSpPr/>
      </dsp:nvSpPr>
      <dsp:spPr>
        <a:xfrm>
          <a:off x="0" y="2890979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A3001-9B12-44B2-9AC1-FB197B4E230C}">
      <dsp:nvSpPr>
        <dsp:cNvPr id="0" name=""/>
        <dsp:cNvSpPr/>
      </dsp:nvSpPr>
      <dsp:spPr>
        <a:xfrm>
          <a:off x="233059" y="3064329"/>
          <a:ext cx="423745" cy="42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1F0F5-68AE-4345-B0C0-6F1E09D57BEB}">
      <dsp:nvSpPr>
        <dsp:cNvPr id="0" name=""/>
        <dsp:cNvSpPr/>
      </dsp:nvSpPr>
      <dsp:spPr>
        <a:xfrm>
          <a:off x="889864" y="2890979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/>
            <a:t>Rafraîchissement des données en temps réel ou à l’action utilisateur.</a:t>
          </a:r>
          <a:endParaRPr lang="en-US" sz="1900" kern="1200"/>
        </a:p>
      </dsp:txBody>
      <dsp:txXfrm>
        <a:off x="889864" y="2890979"/>
        <a:ext cx="5355400" cy="770445"/>
      </dsp:txXfrm>
    </dsp:sp>
    <dsp:sp modelId="{5AE981E5-7723-4CD2-9FD7-F63B84D16B0F}">
      <dsp:nvSpPr>
        <dsp:cNvPr id="0" name=""/>
        <dsp:cNvSpPr/>
      </dsp:nvSpPr>
      <dsp:spPr>
        <a:xfrm>
          <a:off x="0" y="3854036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87962B-6A78-47BC-A489-D62CD01BCE9A}">
      <dsp:nvSpPr>
        <dsp:cNvPr id="0" name=""/>
        <dsp:cNvSpPr/>
      </dsp:nvSpPr>
      <dsp:spPr>
        <a:xfrm>
          <a:off x="233059" y="4027386"/>
          <a:ext cx="423745" cy="423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1C1B4-98E6-4F79-B615-FEE76B4E93CB}">
      <dsp:nvSpPr>
        <dsp:cNvPr id="0" name=""/>
        <dsp:cNvSpPr/>
      </dsp:nvSpPr>
      <dsp:spPr>
        <a:xfrm>
          <a:off x="889864" y="3854036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/>
            <a:t>Base de données</a:t>
          </a:r>
          <a:endParaRPr lang="en-US" sz="1900" kern="1200"/>
        </a:p>
      </dsp:txBody>
      <dsp:txXfrm>
        <a:off x="889864" y="3854036"/>
        <a:ext cx="5355400" cy="770445"/>
      </dsp:txXfrm>
    </dsp:sp>
    <dsp:sp modelId="{0D89ACBD-2FB2-45FA-BF08-ECDCA082796F}">
      <dsp:nvSpPr>
        <dsp:cNvPr id="0" name=""/>
        <dsp:cNvSpPr/>
      </dsp:nvSpPr>
      <dsp:spPr>
        <a:xfrm>
          <a:off x="0" y="4817093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0A010F-B62E-4143-867A-610B2C1D104F}">
      <dsp:nvSpPr>
        <dsp:cNvPr id="0" name=""/>
        <dsp:cNvSpPr/>
      </dsp:nvSpPr>
      <dsp:spPr>
        <a:xfrm>
          <a:off x="233059" y="4990443"/>
          <a:ext cx="423745" cy="423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04ECC-801C-42A3-9716-EF3ACBF00F1F}">
      <dsp:nvSpPr>
        <dsp:cNvPr id="0" name=""/>
        <dsp:cNvSpPr/>
      </dsp:nvSpPr>
      <dsp:spPr>
        <a:xfrm>
          <a:off x="889864" y="4817093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/>
            <a:t>Problèmes de synchronisation ou d’état</a:t>
          </a:r>
          <a:endParaRPr lang="en-US" sz="1900" kern="1200"/>
        </a:p>
      </dsp:txBody>
      <dsp:txXfrm>
        <a:off x="889864" y="4817093"/>
        <a:ext cx="5355400" cy="7704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AA690-03B2-4118-B31A-569DF9E5B5CC}">
      <dsp:nvSpPr>
        <dsp:cNvPr id="0" name=""/>
        <dsp:cNvSpPr/>
      </dsp:nvSpPr>
      <dsp:spPr>
        <a:xfrm>
          <a:off x="3197" y="985100"/>
          <a:ext cx="1731428" cy="24239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baseline="0"/>
            <a:t>Affichage en double des conversations</a:t>
          </a:r>
          <a:r>
            <a:rPr lang="fr-FR" sz="1200" b="0" i="0" kern="1200" baseline="0"/>
            <a:t> </a:t>
          </a:r>
          <a:endParaRPr lang="en-US" sz="1200" kern="1200"/>
        </a:p>
      </dsp:txBody>
      <dsp:txXfrm>
        <a:off x="3197" y="1906220"/>
        <a:ext cx="1731428" cy="1454399"/>
      </dsp:txXfrm>
    </dsp:sp>
    <dsp:sp modelId="{B8CF2766-CEEC-440E-BEEA-D3B8E994B5C6}">
      <dsp:nvSpPr>
        <dsp:cNvPr id="0" name=""/>
        <dsp:cNvSpPr/>
      </dsp:nvSpPr>
      <dsp:spPr>
        <a:xfrm>
          <a:off x="505312" y="1227500"/>
          <a:ext cx="727199" cy="7271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</a:t>
          </a:r>
        </a:p>
      </dsp:txBody>
      <dsp:txXfrm>
        <a:off x="611808" y="1333996"/>
        <a:ext cx="514207" cy="514207"/>
      </dsp:txXfrm>
    </dsp:sp>
    <dsp:sp modelId="{41366057-E81B-4046-802E-A903F7527D24}">
      <dsp:nvSpPr>
        <dsp:cNvPr id="0" name=""/>
        <dsp:cNvSpPr/>
      </dsp:nvSpPr>
      <dsp:spPr>
        <a:xfrm>
          <a:off x="3197" y="3409027"/>
          <a:ext cx="1731428" cy="72"/>
        </a:xfrm>
        <a:prstGeom prst="rect">
          <a:avLst/>
        </a:prstGeom>
        <a:solidFill>
          <a:schemeClr val="accent2">
            <a:hueOff val="715957"/>
            <a:satOff val="-2055"/>
            <a:lumOff val="-3290"/>
            <a:alphaOff val="0"/>
          </a:schemeClr>
        </a:solidFill>
        <a:ln w="19050" cap="flat" cmpd="sng" algn="ctr">
          <a:solidFill>
            <a:schemeClr val="accent2">
              <a:hueOff val="715957"/>
              <a:satOff val="-2055"/>
              <a:lumOff val="-32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B74D1-AD64-4D90-A6D7-5A50D1E39773}">
      <dsp:nvSpPr>
        <dsp:cNvPr id="0" name=""/>
        <dsp:cNvSpPr/>
      </dsp:nvSpPr>
      <dsp:spPr>
        <a:xfrm>
          <a:off x="1907768" y="985100"/>
          <a:ext cx="1731428" cy="2423999"/>
        </a:xfrm>
        <a:prstGeom prst="rect">
          <a:avLst/>
        </a:prstGeom>
        <a:solidFill>
          <a:schemeClr val="accent2">
            <a:tint val="40000"/>
            <a:alpha val="90000"/>
            <a:hueOff val="1683680"/>
            <a:satOff val="-15558"/>
            <a:lumOff val="-175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83680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baseline="0"/>
            <a:t>Problème avec les liens générés</a:t>
          </a:r>
          <a:r>
            <a:rPr lang="fr-FR" sz="1200" b="0" i="0" kern="1200" baseline="0"/>
            <a:t> </a:t>
          </a:r>
          <a:endParaRPr lang="en-US" sz="1200" kern="1200"/>
        </a:p>
      </dsp:txBody>
      <dsp:txXfrm>
        <a:off x="1907768" y="1906220"/>
        <a:ext cx="1731428" cy="1454399"/>
      </dsp:txXfrm>
    </dsp:sp>
    <dsp:sp modelId="{4109E6CC-FA3F-4094-AB05-3942A216227C}">
      <dsp:nvSpPr>
        <dsp:cNvPr id="0" name=""/>
        <dsp:cNvSpPr/>
      </dsp:nvSpPr>
      <dsp:spPr>
        <a:xfrm>
          <a:off x="2409882" y="1227500"/>
          <a:ext cx="727199" cy="727199"/>
        </a:xfrm>
        <a:prstGeom prst="ellipse">
          <a:avLst/>
        </a:prstGeom>
        <a:solidFill>
          <a:schemeClr val="accent2">
            <a:hueOff val="1431914"/>
            <a:satOff val="-4110"/>
            <a:lumOff val="-6580"/>
            <a:alphaOff val="0"/>
          </a:schemeClr>
        </a:solidFill>
        <a:ln w="19050" cap="flat" cmpd="sng" algn="ctr">
          <a:solidFill>
            <a:schemeClr val="accent2">
              <a:hueOff val="1431914"/>
              <a:satOff val="-4110"/>
              <a:lumOff val="-65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2</a:t>
          </a:r>
        </a:p>
      </dsp:txBody>
      <dsp:txXfrm>
        <a:off x="2516378" y="1333996"/>
        <a:ext cx="514207" cy="514207"/>
      </dsp:txXfrm>
    </dsp:sp>
    <dsp:sp modelId="{616354E2-1738-4358-A145-F7A43F58932B}">
      <dsp:nvSpPr>
        <dsp:cNvPr id="0" name=""/>
        <dsp:cNvSpPr/>
      </dsp:nvSpPr>
      <dsp:spPr>
        <a:xfrm>
          <a:off x="1907768" y="3409027"/>
          <a:ext cx="1731428" cy="72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891AB-8C95-44AA-81AD-20FAC58AB608}">
      <dsp:nvSpPr>
        <dsp:cNvPr id="0" name=""/>
        <dsp:cNvSpPr/>
      </dsp:nvSpPr>
      <dsp:spPr>
        <a:xfrm>
          <a:off x="3812339" y="985100"/>
          <a:ext cx="1731428" cy="2423999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baseline="0"/>
            <a:t>Limite de taille pour les vidéos et photos</a:t>
          </a:r>
          <a:r>
            <a:rPr lang="fr-FR" sz="1200" b="0" i="0" kern="1200" baseline="0"/>
            <a:t> </a:t>
          </a:r>
          <a:endParaRPr lang="en-US" sz="1200" kern="1200"/>
        </a:p>
      </dsp:txBody>
      <dsp:txXfrm>
        <a:off x="3812339" y="1906220"/>
        <a:ext cx="1731428" cy="1454399"/>
      </dsp:txXfrm>
    </dsp:sp>
    <dsp:sp modelId="{744B3B1A-9D23-4FC4-B73E-8ABD99ED41A7}">
      <dsp:nvSpPr>
        <dsp:cNvPr id="0" name=""/>
        <dsp:cNvSpPr/>
      </dsp:nvSpPr>
      <dsp:spPr>
        <a:xfrm>
          <a:off x="4314453" y="1227500"/>
          <a:ext cx="727199" cy="727199"/>
        </a:xfrm>
        <a:prstGeom prst="ellipse">
          <a:avLst/>
        </a:prstGeom>
        <a:solidFill>
          <a:schemeClr val="accent2">
            <a:hueOff val="2863828"/>
            <a:satOff val="-8219"/>
            <a:lumOff val="-13160"/>
            <a:alphaOff val="0"/>
          </a:schemeClr>
        </a:solidFill>
        <a:ln w="19050" cap="flat" cmpd="sng" algn="ctr">
          <a:solidFill>
            <a:schemeClr val="accent2">
              <a:hueOff val="2863828"/>
              <a:satOff val="-8219"/>
              <a:lumOff val="-13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3</a:t>
          </a:r>
        </a:p>
      </dsp:txBody>
      <dsp:txXfrm>
        <a:off x="4420949" y="1333996"/>
        <a:ext cx="514207" cy="514207"/>
      </dsp:txXfrm>
    </dsp:sp>
    <dsp:sp modelId="{3D511110-E5BB-4DFC-A52F-8E2D01AD11AD}">
      <dsp:nvSpPr>
        <dsp:cNvPr id="0" name=""/>
        <dsp:cNvSpPr/>
      </dsp:nvSpPr>
      <dsp:spPr>
        <a:xfrm>
          <a:off x="3812339" y="3409027"/>
          <a:ext cx="1731428" cy="72"/>
        </a:xfrm>
        <a:prstGeom prst="rect">
          <a:avLst/>
        </a:prstGeom>
        <a:solidFill>
          <a:schemeClr val="accent2">
            <a:hueOff val="3579786"/>
            <a:satOff val="-10274"/>
            <a:lumOff val="-16449"/>
            <a:alphaOff val="0"/>
          </a:schemeClr>
        </a:solidFill>
        <a:ln w="19050" cap="flat" cmpd="sng" algn="ctr">
          <a:solidFill>
            <a:schemeClr val="accent2">
              <a:hueOff val="3579786"/>
              <a:satOff val="-10274"/>
              <a:lumOff val="-164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7CC632-C0FE-4B73-9CCD-1F36A8E49956}">
      <dsp:nvSpPr>
        <dsp:cNvPr id="0" name=""/>
        <dsp:cNvSpPr/>
      </dsp:nvSpPr>
      <dsp:spPr>
        <a:xfrm>
          <a:off x="5716910" y="985100"/>
          <a:ext cx="1731428" cy="2423999"/>
        </a:xfrm>
        <a:prstGeom prst="rect">
          <a:avLst/>
        </a:prstGeom>
        <a:solidFill>
          <a:schemeClr val="accent2">
            <a:tint val="40000"/>
            <a:alpha val="90000"/>
            <a:hueOff val="5051039"/>
            <a:satOff val="-46674"/>
            <a:lumOff val="-526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51039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baseline="0"/>
            <a:t>Internationalisation instable</a:t>
          </a:r>
          <a:r>
            <a:rPr lang="fr-FR" sz="1200" b="0" i="0" kern="1200" baseline="0"/>
            <a:t> </a:t>
          </a:r>
          <a:endParaRPr lang="en-US" sz="1200" kern="1200"/>
        </a:p>
      </dsp:txBody>
      <dsp:txXfrm>
        <a:off x="5716910" y="1906220"/>
        <a:ext cx="1731428" cy="1454399"/>
      </dsp:txXfrm>
    </dsp:sp>
    <dsp:sp modelId="{4F85F411-9058-4D40-927A-71E7B4101ECD}">
      <dsp:nvSpPr>
        <dsp:cNvPr id="0" name=""/>
        <dsp:cNvSpPr/>
      </dsp:nvSpPr>
      <dsp:spPr>
        <a:xfrm>
          <a:off x="6219024" y="1227500"/>
          <a:ext cx="727199" cy="727199"/>
        </a:xfrm>
        <a:prstGeom prst="ellips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4</a:t>
          </a:r>
        </a:p>
      </dsp:txBody>
      <dsp:txXfrm>
        <a:off x="6325520" y="1333996"/>
        <a:ext cx="514207" cy="514207"/>
      </dsp:txXfrm>
    </dsp:sp>
    <dsp:sp modelId="{8942FE75-ABC0-4C12-BEC7-0C728BC855D4}">
      <dsp:nvSpPr>
        <dsp:cNvPr id="0" name=""/>
        <dsp:cNvSpPr/>
      </dsp:nvSpPr>
      <dsp:spPr>
        <a:xfrm>
          <a:off x="5716910" y="3409027"/>
          <a:ext cx="1731428" cy="72"/>
        </a:xfrm>
        <a:prstGeom prst="rect">
          <a:avLst/>
        </a:prstGeom>
        <a:solidFill>
          <a:schemeClr val="accent2">
            <a:hueOff val="5011700"/>
            <a:satOff val="-14383"/>
            <a:lumOff val="-23029"/>
            <a:alphaOff val="0"/>
          </a:schemeClr>
        </a:solidFill>
        <a:ln w="19050" cap="flat" cmpd="sng" algn="ctr">
          <a:solidFill>
            <a:schemeClr val="accent2">
              <a:hueOff val="5011700"/>
              <a:satOff val="-14383"/>
              <a:lumOff val="-23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AC837-5F39-4A79-84E0-733FE2C34A33}">
      <dsp:nvSpPr>
        <dsp:cNvPr id="0" name=""/>
        <dsp:cNvSpPr/>
      </dsp:nvSpPr>
      <dsp:spPr>
        <a:xfrm>
          <a:off x="7621481" y="985100"/>
          <a:ext cx="1731428" cy="2423999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baseline="0"/>
            <a:t>Messages mal attribués</a:t>
          </a:r>
          <a:r>
            <a:rPr lang="fr-FR" sz="1200" b="0" i="0" kern="1200" baseline="0"/>
            <a:t> </a:t>
          </a:r>
          <a:endParaRPr lang="en-US" sz="1200" kern="1200"/>
        </a:p>
      </dsp:txBody>
      <dsp:txXfrm>
        <a:off x="7621481" y="1906220"/>
        <a:ext cx="1731428" cy="1454399"/>
      </dsp:txXfrm>
    </dsp:sp>
    <dsp:sp modelId="{12C770AE-C155-4623-A62E-F3ED719A3C2A}">
      <dsp:nvSpPr>
        <dsp:cNvPr id="0" name=""/>
        <dsp:cNvSpPr/>
      </dsp:nvSpPr>
      <dsp:spPr>
        <a:xfrm>
          <a:off x="8123595" y="1227500"/>
          <a:ext cx="727199" cy="727199"/>
        </a:xfrm>
        <a:prstGeom prst="ellipse">
          <a:avLst/>
        </a:prstGeom>
        <a:solidFill>
          <a:schemeClr val="accent2">
            <a:hueOff val="5727657"/>
            <a:satOff val="-16438"/>
            <a:lumOff val="-26319"/>
            <a:alphaOff val="0"/>
          </a:schemeClr>
        </a:solidFill>
        <a:ln w="19050" cap="flat" cmpd="sng" algn="ctr">
          <a:solidFill>
            <a:schemeClr val="accent2">
              <a:hueOff val="5727657"/>
              <a:satOff val="-16438"/>
              <a:lumOff val="-263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5</a:t>
          </a:r>
        </a:p>
      </dsp:txBody>
      <dsp:txXfrm>
        <a:off x="8230091" y="1333996"/>
        <a:ext cx="514207" cy="514207"/>
      </dsp:txXfrm>
    </dsp:sp>
    <dsp:sp modelId="{59B3F50A-029A-4022-9A29-39ACA5118ADD}">
      <dsp:nvSpPr>
        <dsp:cNvPr id="0" name=""/>
        <dsp:cNvSpPr/>
      </dsp:nvSpPr>
      <dsp:spPr>
        <a:xfrm>
          <a:off x="7621481" y="3409027"/>
          <a:ext cx="1731428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897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265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8844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159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2609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33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310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660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234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4489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6065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5E474E-D460-4867-8850-65734E2CE006}" type="datetimeFigureOut">
              <a:rPr lang="fr-CA" smtClean="0"/>
              <a:t>2025-05-15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8B32B5-9EAB-4B54-99C8-A3829CE0DC6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590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E91556-B5F0-0F3F-1721-3DEF3B346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fr-CA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Green Pulse Export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D06233-5158-B15F-4257-3F5863901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Autofit/>
          </a:bodyPr>
          <a:lstStyle/>
          <a:p>
            <a:pPr algn="l"/>
            <a:r>
              <a:rPr lang="fr-CA" sz="20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Kossi </a:t>
            </a:r>
            <a:r>
              <a:rPr lang="fr-CA" sz="2000" i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Mawuli</a:t>
            </a:r>
            <a:r>
              <a:rPr lang="fr-CA" sz="20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sz="2000" i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Eloge</a:t>
            </a:r>
            <a:r>
              <a:rPr lang="fr-CA" sz="20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ASSIOBO</a:t>
            </a:r>
          </a:p>
          <a:p>
            <a:pPr algn="l"/>
            <a:r>
              <a:rPr lang="fr-CA" sz="20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Bidault-Meresse Lucas</a:t>
            </a:r>
          </a:p>
          <a:p>
            <a:pPr algn="l"/>
            <a:r>
              <a:rPr lang="fr-CA" sz="2000" i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Lleyton</a:t>
            </a:r>
            <a:r>
              <a:rPr lang="fr-CA" sz="20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sz="2000" i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Habimana</a:t>
            </a:r>
            <a:endParaRPr lang="fr-CA" sz="2000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2" name="Straight Connector 2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peinture, dessin humoristique, art&#10;&#10;Le contenu généré par l’IA peut être incorrect.">
            <a:extLst>
              <a:ext uri="{FF2B5EF4-FFF2-40B4-BE49-F238E27FC236}">
                <a16:creationId xmlns:a16="http://schemas.microsoft.com/office/drawing/2014/main" id="{5CAE9C55-D19F-3A41-6335-5A3A2A96C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5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074089-6C89-5100-4B78-5CD40C9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DD3A75-BCC2-1B0B-33AD-9156B8F92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289525-EFD1-6F41-8F9F-8E8D3EBD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42" y="18288"/>
            <a:ext cx="6567515" cy="68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F69283-A9D3-4C7A-D950-E463D0C0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Autofit/>
          </a:bodyPr>
          <a:lstStyle/>
          <a:p>
            <a:r>
              <a:rPr lang="en-CA" sz="6000" b="1" err="1"/>
              <a:t>Diagramme</a:t>
            </a:r>
            <a:r>
              <a:rPr lang="en-CA" sz="6000" b="1"/>
              <a:t> de </a:t>
            </a:r>
            <a:r>
              <a:rPr lang="en-CA" sz="6000" b="1" err="1"/>
              <a:t>classe</a:t>
            </a:r>
            <a:endParaRPr lang="fr-CA" sz="60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6F5934-687A-8BE0-57A1-E9684C25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5" name="Espace réservé du contenu 4" descr="Une image contenant texte, graphisme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EEB4167-ED51-CE39-BF92-6FADEB475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78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A80308-CB35-DDA6-44AA-64A4C9766C88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err="1"/>
              <a:t>Eloge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24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815A2-1957-6E70-4E8D-794D21B4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FA6B2C-C3C5-7B18-EDDE-7D736BF53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35517D-857D-5E7F-A1BD-957EE31D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6" y="228262"/>
            <a:ext cx="12047334" cy="62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17CD39-8563-D3E3-4B62-9ABB82C6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 de données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ce réservé du contenu 5" descr="Une image contenant capture d’écran, meuble de rangement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87D2A3DC-52F0-FE54-82D7-434A1093E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82" y="625684"/>
            <a:ext cx="6252584" cy="545538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8138C21-BEA3-CBFB-6E80-EF3BC3B3E81A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err="1"/>
              <a:t>Lleyton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455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435A13-9EB0-EA53-EBAB-1C0540A6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DCA0E6B-AFB1-013D-A703-60BC66CDA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48" y="88489"/>
            <a:ext cx="7226710" cy="6404385"/>
          </a:xfrm>
        </p:spPr>
      </p:pic>
    </p:spTree>
    <p:extLst>
      <p:ext uri="{BB962C8B-B14F-4D97-AF65-F5344CB8AC3E}">
        <p14:creationId xmlns:p14="http://schemas.microsoft.com/office/powerpoint/2010/main" val="10012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0B084B-B5AB-A4E7-6A9C-BF64D11B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CA" sz="3100" b="1" err="1"/>
              <a:t>Diagramme</a:t>
            </a:r>
            <a:r>
              <a:rPr lang="en-CA" sz="3100" b="1"/>
              <a:t> de sequence </a:t>
            </a:r>
            <a:r>
              <a:rPr lang="en-CA" sz="3100" b="1" err="1"/>
              <a:t>d’Administrateur</a:t>
            </a:r>
            <a:endParaRPr lang="fr-CA" sz="31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B20DB2-35C7-D6C0-E268-2F94C1C0D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5" name="Espace réservé du contenu 4" descr="Une image contenant horloge, dessin humoristique, illustration&#10;&#10;Le contenu généré par l’IA peut être incorrect.">
            <a:extLst>
              <a:ext uri="{FF2B5EF4-FFF2-40B4-BE49-F238E27FC236}">
                <a16:creationId xmlns:a16="http://schemas.microsoft.com/office/drawing/2014/main" id="{5C6A6458-705A-11E9-11FC-044DCFC4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r="10366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00C3EB-64A3-8B3A-CC13-0E8E6D5AB3F6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/>
              <a:t>Lucas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39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C0EB9-BFCC-DF78-5C37-72803DA5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3B0313-EAFA-8EB2-F26B-2FF291E1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2AC22FE-4C9B-5761-3167-9ABF12D1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6413" y="-27433"/>
            <a:ext cx="8959174" cy="691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4BEC4F-6A94-0736-58B6-A9691308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896572" cy="1088136"/>
          </a:xfrm>
        </p:spPr>
        <p:txBody>
          <a:bodyPr anchor="b">
            <a:normAutofit/>
          </a:bodyPr>
          <a:lstStyle/>
          <a:p>
            <a:r>
              <a:rPr lang="en-CA" sz="3400" b="1" err="1"/>
              <a:t>Diagramme</a:t>
            </a:r>
            <a:r>
              <a:rPr lang="en-CA" sz="3400" b="1"/>
              <a:t> de sequence de </a:t>
            </a:r>
            <a:r>
              <a:rPr lang="en-CA" sz="3400" b="1" err="1"/>
              <a:t>Producteur</a:t>
            </a:r>
            <a:endParaRPr lang="fr-CA" sz="34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53CBDC-2DDD-51C5-D33F-C756CD1FB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5" name="Espace réservé du contenu 4" descr="Une image contenant texte, capture d’écran, conception, Dessin d’enfant&#10;&#10;Le contenu généré par l’IA peut être incorrect.">
            <a:extLst>
              <a:ext uri="{FF2B5EF4-FFF2-40B4-BE49-F238E27FC236}">
                <a16:creationId xmlns:a16="http://schemas.microsoft.com/office/drawing/2014/main" id="{340A9F4D-7FB9-DA34-B668-FD350F63D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2EC4D4-5E09-D34D-EEF8-EACD64326157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/>
              <a:t>Lucas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19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F76F7A-3B50-0D44-7884-F30809EA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err="1"/>
              <a:t>Séquence</a:t>
            </a:r>
            <a:r>
              <a:rPr lang="en-CA" b="1"/>
              <a:t> </a:t>
            </a:r>
            <a:r>
              <a:rPr lang="en-CA" b="1" err="1"/>
              <a:t>Producteur</a:t>
            </a:r>
            <a:endParaRPr lang="fr-CA" b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7C4789-24B8-0C32-0543-486C6680F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82D516-49E9-EC7B-F1A4-128E1E0B2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5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5B22DF-B88D-4B4A-8251-3AB64A46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CA" sz="3400" b="1" err="1"/>
              <a:t>Diagramme</a:t>
            </a:r>
            <a:r>
              <a:rPr lang="en-CA" sz="3400" b="1"/>
              <a:t> de sequence </a:t>
            </a:r>
            <a:r>
              <a:rPr lang="en-CA" sz="3400" b="1" err="1"/>
              <a:t>d’Acheteur</a:t>
            </a:r>
            <a:endParaRPr lang="fr-CA" sz="34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EA8273-FB90-D863-5C84-7A771D55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5" name="Espace réservé du contenu 4" descr="Une image contenant dessin humoristique, clipart, illustration, conception&#10;&#10;Le contenu généré par l’IA peut être incorrect.">
            <a:extLst>
              <a:ext uri="{FF2B5EF4-FFF2-40B4-BE49-F238E27FC236}">
                <a16:creationId xmlns:a16="http://schemas.microsoft.com/office/drawing/2014/main" id="{F6E766CF-F4B9-4DB1-366F-958EC09C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r="11726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5A8CE1-C90B-7142-CAEA-F4AC0A3BDC32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/>
              <a:t>Lucas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094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2F82A-3F1D-AA6C-795B-C0561233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GB" sz="3400" b="1"/>
              <a:t>Présentation des membres de l'équipe :</a:t>
            </a: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clipart, graphism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D485EE39-C5BA-8913-3FDD-EC2F8678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A4B5DD-C1C5-7D4D-DC71-765A70D6CD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472510"/>
              </p:ext>
            </p:extLst>
          </p:nvPr>
        </p:nvGraphicFramePr>
        <p:xfrm>
          <a:off x="590719" y="2330505"/>
          <a:ext cx="4559425" cy="397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960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E444BE-5888-FD93-45BA-ED109C89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B35CF5-038C-38CC-B0EE-08A71033C0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" y="101803"/>
            <a:ext cx="12164176" cy="639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75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15D4F5-4833-AF5E-2C6F-AB7DFA781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err="1"/>
              <a:t>Fonctionnalitées</a:t>
            </a:r>
            <a:r>
              <a:rPr lang="en-CA" b="1"/>
              <a:t> </a:t>
            </a:r>
            <a:r>
              <a:rPr lang="en-CA" b="1" err="1"/>
              <a:t>faites</a:t>
            </a:r>
            <a:r>
              <a:rPr lang="en-CA" b="1"/>
              <a:t> :</a:t>
            </a:r>
            <a:endParaRPr lang="fr-CA" b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0F2D8-9C29-86D0-B742-49C34843E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CA"/>
          </a:p>
          <a:p>
            <a:endParaRPr lang="fr-CA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3BE8D4-307F-2460-F996-C7A39BD0EB38}"/>
              </a:ext>
            </a:extLst>
          </p:cNvPr>
          <p:cNvSpPr txBox="1"/>
          <p:nvPr/>
        </p:nvSpPr>
        <p:spPr>
          <a:xfrm>
            <a:off x="152361" y="6280913"/>
            <a:ext cx="7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Lucas</a:t>
            </a:r>
            <a:endParaRPr lang="fr-CA"/>
          </a:p>
        </p:txBody>
      </p:sp>
      <p:pic>
        <p:nvPicPr>
          <p:cNvPr id="7" name="Image 6" descr="Une image contenant capture d’écran, affichage, ordinateur, multimédia&#10;&#10;Le contenu généré par l’IA peut être incorrect.">
            <a:extLst>
              <a:ext uri="{FF2B5EF4-FFF2-40B4-BE49-F238E27FC236}">
                <a16:creationId xmlns:a16="http://schemas.microsoft.com/office/drawing/2014/main" id="{2D4A7261-9A07-7120-1F25-CEE7441FF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6" y="1721675"/>
            <a:ext cx="5158041" cy="3256013"/>
          </a:xfrm>
          <a:prstGeom prst="rect">
            <a:avLst/>
          </a:prstGeom>
        </p:spPr>
      </p:pic>
      <p:graphicFrame>
        <p:nvGraphicFramePr>
          <p:cNvPr id="10" name="ZoneTexte 4">
            <a:extLst>
              <a:ext uri="{FF2B5EF4-FFF2-40B4-BE49-F238E27FC236}">
                <a16:creationId xmlns:a16="http://schemas.microsoft.com/office/drawing/2014/main" id="{4F9D497B-63D5-C022-9952-FEF363397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389465"/>
              </p:ext>
            </p:extLst>
          </p:nvPr>
        </p:nvGraphicFramePr>
        <p:xfrm>
          <a:off x="838200" y="1347425"/>
          <a:ext cx="5650710" cy="530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199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384FAB-C492-A95F-4DA3-7D16317A1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73" y="687206"/>
            <a:ext cx="5393361" cy="1325563"/>
          </a:xfrm>
        </p:spPr>
        <p:txBody>
          <a:bodyPr>
            <a:normAutofit/>
          </a:bodyPr>
          <a:lstStyle/>
          <a:p>
            <a:r>
              <a:rPr lang="en-CA" b="1" err="1"/>
              <a:t>Fonctionnalitées</a:t>
            </a:r>
            <a:r>
              <a:rPr lang="en-CA" b="1"/>
              <a:t> non-</a:t>
            </a:r>
            <a:r>
              <a:rPr lang="en-CA" b="1" err="1"/>
              <a:t>faites</a:t>
            </a:r>
            <a:r>
              <a:rPr lang="en-CA" b="1"/>
              <a:t> :</a:t>
            </a:r>
            <a:endParaRPr lang="fr-CA" b="1"/>
          </a:p>
        </p:txBody>
      </p:sp>
      <p:pic>
        <p:nvPicPr>
          <p:cNvPr id="6" name="Image 5" descr="Une image contenant capture d’écran, affichage, multimédia, conception&#10;&#10;Le contenu généré par l’IA peut être incorrect.">
            <a:extLst>
              <a:ext uri="{FF2B5EF4-FFF2-40B4-BE49-F238E27FC236}">
                <a16:creationId xmlns:a16="http://schemas.microsoft.com/office/drawing/2014/main" id="{C8A3BFA3-0E1D-3DDE-8E3F-9D6765FA3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8" r="12372"/>
          <a:stretch>
            <a:fillRect/>
          </a:stretch>
        </p:blipFill>
        <p:spPr>
          <a:xfrm>
            <a:off x="8260551" y="259807"/>
            <a:ext cx="2266788" cy="226678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Espace réservé du contenu 7">
            <a:extLst>
              <a:ext uri="{FF2B5EF4-FFF2-40B4-BE49-F238E27FC236}">
                <a16:creationId xmlns:a16="http://schemas.microsoft.com/office/drawing/2014/main" id="{BAB965AB-2BFE-C65F-5852-1C6B7E3FE3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116388"/>
              </p:ext>
            </p:extLst>
          </p:nvPr>
        </p:nvGraphicFramePr>
        <p:xfrm>
          <a:off x="0" y="2405190"/>
          <a:ext cx="9883302" cy="408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D18B20D-8279-A92B-8019-F4EB166526D9}"/>
              </a:ext>
            </a:extLst>
          </p:cNvPr>
          <p:cNvSpPr txBox="1"/>
          <p:nvPr/>
        </p:nvSpPr>
        <p:spPr>
          <a:xfrm>
            <a:off x="152361" y="6280913"/>
            <a:ext cx="7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Lucas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5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B70C6F-B2E8-CD00-B9AF-DE1FBCCF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29830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Démonstration</a:t>
            </a: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notre</a:t>
            </a: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Application 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Espace réservé du contenu 4" descr="Une image contenant texte, affichage, Appareil de présentation, écran d’ordinateur&#10;&#10;Le contenu généré par l’IA peut être incorrect.">
            <a:extLst>
              <a:ext uri="{FF2B5EF4-FFF2-40B4-BE49-F238E27FC236}">
                <a16:creationId xmlns:a16="http://schemas.microsoft.com/office/drawing/2014/main" id="{9D40484E-969F-AFA4-1A33-CCE9C95E2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922914"/>
            <a:ext cx="6846363" cy="48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0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 5" descr="Une image contenant capture d’écran, fournitures de bureau, Téléphone mobile, conception&#10;&#10;Le contenu généré par l’IA peut être incorrect.">
            <a:extLst>
              <a:ext uri="{FF2B5EF4-FFF2-40B4-BE49-F238E27FC236}">
                <a16:creationId xmlns:a16="http://schemas.microsoft.com/office/drawing/2014/main" id="{F2D63220-321C-FC8F-0A8D-49BAA659B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53" y="1551128"/>
            <a:ext cx="4777381" cy="358303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EC0153-1E2C-ECEE-57FD-1BFB71D4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CA" b="1" err="1"/>
              <a:t>Difficultées</a:t>
            </a:r>
            <a:r>
              <a:rPr lang="en-CA" b="1"/>
              <a:t> </a:t>
            </a:r>
            <a:r>
              <a:rPr lang="en-CA" b="1" err="1"/>
              <a:t>rencontrées</a:t>
            </a:r>
            <a:r>
              <a:rPr lang="en-CA" b="1"/>
              <a:t> (Lucas):</a:t>
            </a:r>
            <a:endParaRPr lang="fr-CA" b="1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8763646-5AE3-0606-8FD3-6C1A03479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318826"/>
              </p:ext>
            </p:extLst>
          </p:nvPr>
        </p:nvGraphicFramePr>
        <p:xfrm>
          <a:off x="838201" y="1984443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146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863A5D-EA1B-060E-1B6B-A7CC1AB2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CA" sz="5600" b="1"/>
              <a:t>Difficultées rencontrées (Eloge):</a:t>
            </a:r>
            <a:endParaRPr lang="fr-CA" sz="5600" b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2FDE1D2-BC80-1FC8-042A-5EF77C8EA3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16248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72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5D1A9C-83FF-690E-AD31-E9BD6A17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CA" sz="5000" b="1"/>
              <a:t>Difficultées rencontrées (</a:t>
            </a:r>
            <a:r>
              <a:rPr lang="fr-CA" sz="50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Lleyton</a:t>
            </a:r>
            <a:r>
              <a:rPr lang="en-CA" sz="5000" b="1"/>
              <a:t>):</a:t>
            </a:r>
            <a:endParaRPr lang="fr-CA" sz="5000" b="1"/>
          </a:p>
        </p:txBody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Rectangle 2">
            <a:extLst>
              <a:ext uri="{FF2B5EF4-FFF2-40B4-BE49-F238E27FC236}">
                <a16:creationId xmlns:a16="http://schemas.microsoft.com/office/drawing/2014/main" id="{39CB91B6-F81E-80A5-0D41-F9E8BA1BF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105269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50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F7A02A-4AB5-7DB7-B863-8034CF93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CA" b="1"/>
              <a:t>Solutions </a:t>
            </a:r>
            <a:r>
              <a:rPr lang="en-CA" b="1" err="1"/>
              <a:t>apportées</a:t>
            </a:r>
            <a:r>
              <a:rPr lang="en-CA" b="1"/>
              <a:t> :</a:t>
            </a:r>
            <a:endParaRPr lang="fr-CA" b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 descr="Une image contenant clipart, dessin humoristique, conception, illustration&#10;&#10;Le contenu généré par l’IA peut être incorrect.">
            <a:extLst>
              <a:ext uri="{FF2B5EF4-FFF2-40B4-BE49-F238E27FC236}">
                <a16:creationId xmlns:a16="http://schemas.microsoft.com/office/drawing/2014/main" id="{390FD59A-8CA8-476F-F7B2-ADEF3914B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" y="511293"/>
            <a:ext cx="456086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B3FA9C-C112-8AAD-7736-84E3FB4E8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CA"/>
              <a:t>Documentation</a:t>
            </a:r>
          </a:p>
          <a:p>
            <a:r>
              <a:rPr lang="en-CA" err="1"/>
              <a:t>Tutoriels</a:t>
            </a:r>
            <a:r>
              <a:rPr lang="en-CA"/>
              <a:t> </a:t>
            </a:r>
            <a:r>
              <a:rPr lang="en-CA" err="1"/>
              <a:t>en</a:t>
            </a:r>
            <a:r>
              <a:rPr lang="en-CA"/>
              <a:t> </a:t>
            </a:r>
            <a:r>
              <a:rPr lang="en-CA" err="1"/>
              <a:t>ligne</a:t>
            </a:r>
            <a:endParaRPr lang="en-CA"/>
          </a:p>
          <a:p>
            <a:r>
              <a:rPr lang="en-CA"/>
              <a:t>Entre-aide </a:t>
            </a:r>
            <a:r>
              <a:rPr lang="en-CA" err="1"/>
              <a:t>en</a:t>
            </a:r>
            <a:r>
              <a:rPr lang="en-CA"/>
              <a:t> équipe</a:t>
            </a:r>
          </a:p>
          <a:p>
            <a:r>
              <a:rPr lang="en-CA"/>
              <a:t>Organiser des </a:t>
            </a:r>
            <a:r>
              <a:rPr lang="en-CA" err="1"/>
              <a:t>réunions</a:t>
            </a:r>
            <a:r>
              <a:rPr lang="en-CA"/>
              <a:t> Teams </a:t>
            </a:r>
            <a:r>
              <a:rPr lang="en-CA" err="1"/>
              <a:t>ou</a:t>
            </a:r>
            <a:r>
              <a:rPr lang="en-CA"/>
              <a:t> </a:t>
            </a:r>
            <a:r>
              <a:rPr lang="en-CA" err="1"/>
              <a:t>en</a:t>
            </a:r>
            <a:r>
              <a:rPr lang="en-CA"/>
              <a:t> </a:t>
            </a:r>
            <a:r>
              <a:rPr lang="en-CA" err="1"/>
              <a:t>personne</a:t>
            </a:r>
            <a:endParaRPr lang="en-CA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2CD4A2-8897-AB66-DCFA-AE13F94C1A4F}"/>
              </a:ext>
            </a:extLst>
          </p:cNvPr>
          <p:cNvSpPr txBox="1"/>
          <p:nvPr/>
        </p:nvSpPr>
        <p:spPr>
          <a:xfrm>
            <a:off x="127000" y="4861422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Eloge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572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66A146-329B-8D08-8F15-18619389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11" y="530352"/>
            <a:ext cx="4818888" cy="1481328"/>
          </a:xfrm>
        </p:spPr>
        <p:txBody>
          <a:bodyPr anchor="b">
            <a:normAutofit/>
          </a:bodyPr>
          <a:lstStyle/>
          <a:p>
            <a:r>
              <a:rPr lang="en-CA" sz="5000" b="1"/>
              <a:t>Sources et </a:t>
            </a:r>
            <a:r>
              <a:rPr lang="en-CA" sz="5000" b="1" err="1"/>
              <a:t>ressources</a:t>
            </a:r>
            <a:r>
              <a:rPr lang="en-CA" sz="5000" b="1"/>
              <a:t> :</a:t>
            </a:r>
            <a:endParaRPr lang="fr-CA" sz="5000" b="1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35DBF8-7D17-73E7-F4E3-DB003BE0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11" y="2660904"/>
            <a:ext cx="6110332" cy="354787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CA"/>
              <a:t>Sources :</a:t>
            </a:r>
          </a:p>
          <a:p>
            <a:r>
              <a:rPr lang="en-CA"/>
              <a:t>W3School, </a:t>
            </a:r>
            <a:r>
              <a:rPr lang="en-CA" err="1"/>
              <a:t>Tutoriels</a:t>
            </a:r>
            <a:r>
              <a:rPr lang="en-CA"/>
              <a:t> </a:t>
            </a:r>
            <a:r>
              <a:rPr lang="en-CA" err="1"/>
              <a:t>Youtube</a:t>
            </a:r>
            <a:r>
              <a:rPr lang="en-CA"/>
              <a:t>, </a:t>
            </a:r>
            <a:r>
              <a:rPr lang="en-CA" err="1"/>
              <a:t>BootStrap</a:t>
            </a:r>
            <a:r>
              <a:rPr lang="en-CA"/>
              <a:t>, </a:t>
            </a:r>
            <a:r>
              <a:rPr lang="en-CA" err="1"/>
              <a:t>StackOverflow</a:t>
            </a:r>
            <a:r>
              <a:rPr lang="en-CA"/>
              <a:t>, </a:t>
            </a:r>
            <a:r>
              <a:rPr lang="en-CA" err="1"/>
              <a:t>FontAwesome</a:t>
            </a:r>
            <a:endParaRPr lang="en-CA"/>
          </a:p>
          <a:p>
            <a:pPr marL="0" indent="0">
              <a:buNone/>
            </a:pPr>
            <a:r>
              <a:rPr lang="en-CA" err="1"/>
              <a:t>Ressources</a:t>
            </a:r>
            <a:r>
              <a:rPr lang="en-CA"/>
              <a:t> :</a:t>
            </a:r>
          </a:p>
          <a:p>
            <a:r>
              <a:rPr lang="en-CA"/>
              <a:t>IntelliJ, MySQL Workbench, Gitlab, </a:t>
            </a:r>
            <a:r>
              <a:rPr lang="en-CA" err="1"/>
              <a:t>GitBash</a:t>
            </a:r>
            <a:r>
              <a:rPr lang="en-CA"/>
              <a:t>, Visual Studio Code</a:t>
            </a:r>
            <a:endParaRPr lang="fr-CA"/>
          </a:p>
        </p:txBody>
      </p:sp>
      <p:pic>
        <p:nvPicPr>
          <p:cNvPr id="5" name="Image 4" descr="Une image contenant capture d’écran, clipart, graphisme, Graphique&#10;&#10;Le contenu généré par l’IA peut être incorrect.">
            <a:extLst>
              <a:ext uri="{FF2B5EF4-FFF2-40B4-BE49-F238E27FC236}">
                <a16:creationId xmlns:a16="http://schemas.microsoft.com/office/drawing/2014/main" id="{16990F39-9BD2-AE26-2522-934AECA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77419"/>
            <a:ext cx="5458968" cy="390316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E672291-E373-81B1-F503-5C2D78F3F18D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err="1"/>
              <a:t>Lleyton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04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347D96-6B8B-94F5-BECD-E16D795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CA" sz="4000" b="1"/>
              <a:t>Retour d’expérience personnel :</a:t>
            </a:r>
            <a:endParaRPr lang="fr-CA" sz="4000" b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3838EF-4967-A445-77C8-3A2A4B783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CA" sz="2000"/>
              <a:t>Des hauts et des bas</a:t>
            </a:r>
          </a:p>
          <a:p>
            <a:r>
              <a:rPr lang="en-CA" sz="2000"/>
              <a:t>Une satisfaction d’avoir un projet fonctionnel</a:t>
            </a:r>
          </a:p>
          <a:p>
            <a:r>
              <a:rPr lang="en-CA" sz="2000"/>
              <a:t>Les compétences acquises</a:t>
            </a:r>
          </a:p>
          <a:p>
            <a:r>
              <a:rPr lang="en-CA" sz="2000"/>
              <a:t>Travail en équipe</a:t>
            </a:r>
          </a:p>
          <a:p>
            <a:r>
              <a:rPr lang="en-CA" sz="2000"/>
              <a:t>Gestion du stress</a:t>
            </a:r>
          </a:p>
          <a:p>
            <a:r>
              <a:rPr lang="en-CA" sz="2000"/>
              <a:t>Motivation pour developer le projet encore plus</a:t>
            </a:r>
            <a:endParaRPr lang="fr-CA" sz="2000"/>
          </a:p>
        </p:txBody>
      </p:sp>
      <p:pic>
        <p:nvPicPr>
          <p:cNvPr id="5" name="Image 4" descr="Une image contenant clipart, illustration, graphism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F2150D12-2C33-287F-A408-4FAF3D5FE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42" y="1278239"/>
            <a:ext cx="5201023" cy="38877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316B44-9B68-F80D-D75A-0E3FC1143202}"/>
              </a:ext>
            </a:extLst>
          </p:cNvPr>
          <p:cNvSpPr txBox="1"/>
          <p:nvPr/>
        </p:nvSpPr>
        <p:spPr>
          <a:xfrm>
            <a:off x="152361" y="6031040"/>
            <a:ext cx="7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Lucas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052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E3AEE1-A092-B73D-5C36-EF2AC0E5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CA" sz="3300"/>
              <a:t>Répartition des interventions :</a:t>
            </a:r>
            <a:endParaRPr lang="fr-CA" sz="33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471AAC-5E2D-135D-B661-3239CE68D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293" y="2200092"/>
            <a:ext cx="4991629" cy="3677123"/>
          </a:xfrm>
        </p:spPr>
        <p:txBody>
          <a:bodyPr anchor="ctr">
            <a:normAutofit lnSpcReduction="10000"/>
          </a:bodyPr>
          <a:lstStyle/>
          <a:p>
            <a:r>
              <a:rPr lang="en-CA" sz="1800"/>
              <a:t>Eloge : </a:t>
            </a:r>
            <a:r>
              <a:rPr lang="en-CA" sz="1800" err="1"/>
              <a:t>Diagramme</a:t>
            </a:r>
            <a:r>
              <a:rPr lang="en-CA" sz="1800"/>
              <a:t> </a:t>
            </a:r>
            <a:r>
              <a:rPr lang="en-CA" sz="1800" err="1"/>
              <a:t>cas</a:t>
            </a:r>
            <a:r>
              <a:rPr lang="en-CA" sz="1800"/>
              <a:t> </a:t>
            </a:r>
            <a:r>
              <a:rPr lang="en-CA" sz="1800" err="1"/>
              <a:t>d’utilisations</a:t>
            </a:r>
            <a:r>
              <a:rPr lang="en-CA" sz="1800"/>
              <a:t>, </a:t>
            </a:r>
            <a:r>
              <a:rPr lang="en-CA" sz="1800" err="1"/>
              <a:t>diagramme</a:t>
            </a:r>
            <a:r>
              <a:rPr lang="en-CA" sz="1800"/>
              <a:t> de classes, </a:t>
            </a:r>
            <a:r>
              <a:rPr lang="fr-CA" sz="1800"/>
              <a:t>difficultés rencontrées(</a:t>
            </a:r>
            <a:r>
              <a:rPr lang="fr-CA" sz="1800" err="1"/>
              <a:t>Eloge</a:t>
            </a:r>
            <a:r>
              <a:rPr lang="fr-CA" sz="1800"/>
              <a:t>), solutions apportées</a:t>
            </a:r>
            <a:endParaRPr lang="en-CA" sz="1800"/>
          </a:p>
          <a:p>
            <a:pPr marL="0" indent="0">
              <a:buNone/>
            </a:pPr>
            <a:r>
              <a:rPr lang="en-CA" sz="1800"/>
              <a:t> </a:t>
            </a:r>
          </a:p>
          <a:p>
            <a:r>
              <a:rPr lang="fr-CA" sz="1800" err="1"/>
              <a:t>Lleyton</a:t>
            </a:r>
            <a:r>
              <a:rPr lang="fr-CA" sz="1800"/>
              <a:t> : Technologie utilisées, MVC, modèle de données, difficultés rencontrées(</a:t>
            </a:r>
            <a:r>
              <a:rPr lang="fr-CA" sz="1800" err="1"/>
              <a:t>Lleyton</a:t>
            </a:r>
            <a:r>
              <a:rPr lang="fr-CA" sz="1800"/>
              <a:t>), sources et ressources</a:t>
            </a:r>
          </a:p>
          <a:p>
            <a:endParaRPr lang="en-CA" sz="1800"/>
          </a:p>
          <a:p>
            <a:r>
              <a:rPr lang="en-CA" sz="1800"/>
              <a:t>Lucas : Mise </a:t>
            </a:r>
            <a:r>
              <a:rPr lang="en-CA" sz="1800" err="1"/>
              <a:t>en</a:t>
            </a:r>
            <a:r>
              <a:rPr lang="en-CA" sz="1800"/>
              <a:t> </a:t>
            </a:r>
            <a:r>
              <a:rPr lang="en-CA" sz="1800" err="1"/>
              <a:t>contexte</a:t>
            </a:r>
            <a:r>
              <a:rPr lang="en-CA" sz="1800"/>
              <a:t>, </a:t>
            </a:r>
            <a:r>
              <a:rPr lang="en-CA" sz="1800" err="1"/>
              <a:t>objectifs</a:t>
            </a:r>
            <a:r>
              <a:rPr lang="en-CA" sz="1800"/>
              <a:t> </a:t>
            </a:r>
            <a:r>
              <a:rPr lang="en-CA" sz="1800" err="1"/>
              <a:t>généraux</a:t>
            </a:r>
            <a:r>
              <a:rPr lang="en-CA" sz="1800"/>
              <a:t>, </a:t>
            </a:r>
            <a:r>
              <a:rPr lang="en-CA" sz="1800" err="1"/>
              <a:t>diagrammes</a:t>
            </a:r>
            <a:r>
              <a:rPr lang="en-CA" sz="1800"/>
              <a:t> de sequences, </a:t>
            </a:r>
            <a:r>
              <a:rPr lang="en-CA" sz="1800" err="1"/>
              <a:t>fonctionnalitées</a:t>
            </a:r>
            <a:r>
              <a:rPr lang="en-CA" sz="1800"/>
              <a:t> </a:t>
            </a:r>
            <a:r>
              <a:rPr lang="en-CA" sz="1800" err="1"/>
              <a:t>faites</a:t>
            </a:r>
            <a:r>
              <a:rPr lang="en-CA" sz="1800"/>
              <a:t>, </a:t>
            </a:r>
            <a:r>
              <a:rPr lang="en-CA" sz="1800" err="1"/>
              <a:t>fonctionnalitées</a:t>
            </a:r>
            <a:r>
              <a:rPr lang="en-CA" sz="1800"/>
              <a:t> non-</a:t>
            </a:r>
            <a:r>
              <a:rPr lang="en-CA" sz="1800" err="1"/>
              <a:t>faites</a:t>
            </a:r>
            <a:r>
              <a:rPr lang="en-CA" sz="1800"/>
              <a:t>, </a:t>
            </a:r>
            <a:r>
              <a:rPr lang="fr-CA" sz="1800"/>
              <a:t>difficultés rencontrées</a:t>
            </a:r>
            <a:r>
              <a:rPr lang="en-CA" sz="1800"/>
              <a:t>(Lucas), </a:t>
            </a:r>
            <a:r>
              <a:rPr lang="fr-CA" sz="1800"/>
              <a:t>retour d’expérience personnel</a:t>
            </a:r>
            <a:endParaRPr lang="en-CA" sz="1800"/>
          </a:p>
          <a:p>
            <a:endParaRPr lang="fr-CA" sz="1800"/>
          </a:p>
        </p:txBody>
      </p:sp>
      <p:pic>
        <p:nvPicPr>
          <p:cNvPr id="5" name="Image 4" descr="Une image contenant sablier, conception&#10;&#10;Le contenu généré par l’IA peut être incorrect.">
            <a:extLst>
              <a:ext uri="{FF2B5EF4-FFF2-40B4-BE49-F238E27FC236}">
                <a16:creationId xmlns:a16="http://schemas.microsoft.com/office/drawing/2014/main" id="{7E655F6E-FC2D-3564-3E24-54B54A1EF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" r="14000" b="3"/>
          <a:stretch>
            <a:fillRect/>
          </a:stretch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49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48A30-782C-9877-854A-A0C71C27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/>
              <a:t>Répartition des tâches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capture d’écran, ordinateur, Système d’exploitation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7CA9D81A-3E6F-DDE4-E639-CAA6FB682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r="-1" b="-1"/>
          <a:stretch>
            <a:fillRect/>
          </a:stretch>
        </p:blipFill>
        <p:spPr>
          <a:xfrm>
            <a:off x="2079812" y="805516"/>
            <a:ext cx="8032376" cy="40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A16308-2B1F-321A-8F0E-25BA8E32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09" y="282492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(Lucas)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capture d’écran, Graphique,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FCED1D1-3506-9860-91D8-E2E1B3722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30" y="2163545"/>
            <a:ext cx="4221597" cy="4221597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  <p:graphicFrame>
        <p:nvGraphicFramePr>
          <p:cNvPr id="19" name="ZoneTexte 7">
            <a:extLst>
              <a:ext uri="{FF2B5EF4-FFF2-40B4-BE49-F238E27FC236}">
                <a16:creationId xmlns:a16="http://schemas.microsoft.com/office/drawing/2014/main" id="{A3FE6528-DA0B-9029-761B-D9A226643D0F}"/>
              </a:ext>
            </a:extLst>
          </p:cNvPr>
          <p:cNvGraphicFramePr/>
          <p:nvPr/>
        </p:nvGraphicFramePr>
        <p:xfrm>
          <a:off x="120557" y="1690688"/>
          <a:ext cx="7719576" cy="5332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78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BDE0B861-819B-0B03-0737-824036406E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4378" r="4066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E12494-9289-E312-7A53-C366ABC3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b="1"/>
              <a:t>(Eloge)</a:t>
            </a:r>
            <a:endParaRPr lang="fr-CA"/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3038EC0A-F6C4-BF46-A2B9-1A6F2AA4AF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3589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3597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B1352E-8562-0AAA-3B9B-6B6CEAA2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CA" sz="8000" b="1"/>
              <a:t>(Lleyton)</a:t>
            </a:r>
            <a:endParaRPr lang="fr-CA" sz="8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C86985D-A3BF-7D64-94A5-F9AA233598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063900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3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texte, capture d’écran, Police, Graphique&#10;&#10;Le contenu généré par l’IA peut être incorrect.">
            <a:extLst>
              <a:ext uri="{FF2B5EF4-FFF2-40B4-BE49-F238E27FC236}">
                <a16:creationId xmlns:a16="http://schemas.microsoft.com/office/drawing/2014/main" id="{4637D05F-0E51-88A2-B503-317600BB8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5" b="2323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7E3025-00BF-A013-F803-65E6E6B8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fr-CA" b="1"/>
              <a:t>Mise en contexte :</a:t>
            </a:r>
          </a:p>
        </p:txBody>
      </p:sp>
      <p:pic>
        <p:nvPicPr>
          <p:cNvPr id="4" name="Image 3" descr="Une image contenant capture d’écran, conception, logo, Rectangle&#10;&#10;Le contenu généré par l’IA peut être incorrect.">
            <a:extLst>
              <a:ext uri="{FF2B5EF4-FFF2-40B4-BE49-F238E27FC236}">
                <a16:creationId xmlns:a16="http://schemas.microsoft.com/office/drawing/2014/main" id="{05F64141-E789-6C8B-439B-82EC1CFF7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2" r="13569" b="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2CCB7D1-3773-8DED-1C5C-2758AA8CDB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491730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67CFE819-C073-3CC3-E8FA-0E7508CBC9CC}"/>
              </a:ext>
            </a:extLst>
          </p:cNvPr>
          <p:cNvSpPr txBox="1"/>
          <p:nvPr/>
        </p:nvSpPr>
        <p:spPr>
          <a:xfrm>
            <a:off x="152361" y="6280913"/>
            <a:ext cx="7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Lucas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84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Police, conception&#10;&#10;Le contenu généré par l’IA peut être incorrect.">
            <a:extLst>
              <a:ext uri="{FF2B5EF4-FFF2-40B4-BE49-F238E27FC236}">
                <a16:creationId xmlns:a16="http://schemas.microsoft.com/office/drawing/2014/main" id="{3379968C-8238-57AF-530B-8BA760DDB1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4CF28D-0C9C-5FF7-2684-6BF31FF8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b="1" err="1"/>
              <a:t>Objectifs</a:t>
            </a:r>
            <a:r>
              <a:rPr lang="en-CA" b="1"/>
              <a:t> </a:t>
            </a:r>
            <a:r>
              <a:rPr lang="en-CA" b="1" err="1"/>
              <a:t>généraux</a:t>
            </a:r>
            <a:r>
              <a:rPr lang="en-CA" b="1"/>
              <a:t> :</a:t>
            </a:r>
            <a:endParaRPr lang="fr-CA" b="1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1C47C8A-2AF5-D6C0-D33E-269BA8B6E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0941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4B92D9D3-9681-E806-6FEB-77C0383A6C98}"/>
              </a:ext>
            </a:extLst>
          </p:cNvPr>
          <p:cNvSpPr txBox="1"/>
          <p:nvPr/>
        </p:nvSpPr>
        <p:spPr>
          <a:xfrm>
            <a:off x="152361" y="6280913"/>
            <a:ext cx="7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Lucas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69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4ACB7-B31A-EB01-1566-10B35DF8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/>
              <a:t>Technologies </a:t>
            </a:r>
            <a:r>
              <a:rPr lang="en-CA" b="1" err="1"/>
              <a:t>utilisées</a:t>
            </a:r>
            <a:r>
              <a:rPr lang="en-CA" b="1"/>
              <a:t> :</a:t>
            </a:r>
            <a:endParaRPr lang="fr-CA" b="1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63E44E-A29B-BB41-95B4-99634A3B4B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C402FB9E-2628-4E81-F1A9-5B17BE9E7A0E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err="1"/>
              <a:t>Lleyton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160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9EB55C-CB01-BD72-FC59-F369851A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Modèle Vue Controlleur :</a:t>
            </a:r>
          </a:p>
        </p:txBody>
      </p:sp>
      <p:pic>
        <p:nvPicPr>
          <p:cNvPr id="4" name="Image 3" descr="Une image contenant nourriture, tasse, caféine, tasse de café&#10;&#10;Le contenu généré par l’IA peut être incorrect.">
            <a:extLst>
              <a:ext uri="{FF2B5EF4-FFF2-40B4-BE49-F238E27FC236}">
                <a16:creationId xmlns:a16="http://schemas.microsoft.com/office/drawing/2014/main" id="{7789B87D-7CCF-B435-0AAA-BBBD5C965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3" y="320040"/>
            <a:ext cx="5228650" cy="3895344"/>
          </a:xfrm>
          <a:prstGeom prst="rect">
            <a:avLst/>
          </a:prstGeom>
        </p:spPr>
      </p:pic>
      <p:pic>
        <p:nvPicPr>
          <p:cNvPr id="1026" name="Picture 2" descr="Structurez votre application avec l'architecture MVC - OpenClassrooms">
            <a:extLst>
              <a:ext uri="{FF2B5EF4-FFF2-40B4-BE49-F238E27FC236}">
                <a16:creationId xmlns:a16="http://schemas.microsoft.com/office/drawing/2014/main" id="{9C1432CA-4782-CBCA-4BAF-A9D42E708D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6603" y="320040"/>
            <a:ext cx="5410201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5D0CD0-E9DD-B703-E814-5C121070BF79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err="1"/>
              <a:t>Lleyton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31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8B27DD-79A8-9B8A-3F14-A953197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61" y="-52640"/>
            <a:ext cx="6383290" cy="1956841"/>
          </a:xfrm>
        </p:spPr>
        <p:txBody>
          <a:bodyPr anchor="b">
            <a:noAutofit/>
          </a:bodyPr>
          <a:lstStyle/>
          <a:p>
            <a:r>
              <a:rPr lang="en-CA" sz="4800" b="1"/>
              <a:t>Tous les </a:t>
            </a:r>
            <a:r>
              <a:rPr lang="en-CA" sz="4800" b="1" err="1"/>
              <a:t>diagrammes</a:t>
            </a:r>
            <a:r>
              <a:rPr lang="en-CA" sz="4800" b="1"/>
              <a:t> du </a:t>
            </a:r>
            <a:r>
              <a:rPr lang="en-CA" sz="4800" b="1" err="1"/>
              <a:t>projet</a:t>
            </a:r>
            <a:r>
              <a:rPr lang="en-CA" sz="4800" b="1"/>
              <a:t> :</a:t>
            </a:r>
            <a:endParaRPr lang="fr-CA" sz="4800" b="1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D66C45-DD85-00FB-7E10-C4C77D4D8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61" y="2882626"/>
            <a:ext cx="4243589" cy="3320668"/>
          </a:xfrm>
        </p:spPr>
        <p:txBody>
          <a:bodyPr>
            <a:normAutofit/>
          </a:bodyPr>
          <a:lstStyle/>
          <a:p>
            <a:r>
              <a:rPr lang="en-CA" err="1"/>
              <a:t>Diagrammes</a:t>
            </a:r>
            <a:r>
              <a:rPr lang="en-CA"/>
              <a:t> des </a:t>
            </a:r>
            <a:r>
              <a:rPr lang="en-CA" err="1"/>
              <a:t>cas</a:t>
            </a:r>
            <a:r>
              <a:rPr lang="en-CA"/>
              <a:t> </a:t>
            </a:r>
            <a:r>
              <a:rPr lang="en-CA" err="1"/>
              <a:t>d’utilisations</a:t>
            </a:r>
            <a:endParaRPr lang="en-CA"/>
          </a:p>
          <a:p>
            <a:r>
              <a:rPr lang="en-CA" err="1"/>
              <a:t>Diagramme</a:t>
            </a:r>
            <a:r>
              <a:rPr lang="en-CA"/>
              <a:t> de classes</a:t>
            </a:r>
          </a:p>
          <a:p>
            <a:r>
              <a:rPr lang="en-CA" err="1"/>
              <a:t>Modèle</a:t>
            </a:r>
            <a:r>
              <a:rPr lang="en-CA"/>
              <a:t> de données</a:t>
            </a:r>
          </a:p>
          <a:p>
            <a:r>
              <a:rPr lang="en-CA" err="1"/>
              <a:t>Diagrammes</a:t>
            </a:r>
            <a:r>
              <a:rPr lang="en-CA"/>
              <a:t> de </a:t>
            </a:r>
            <a:r>
              <a:rPr lang="en-CA" err="1"/>
              <a:t>séquences</a:t>
            </a:r>
            <a:endParaRPr lang="en-CA"/>
          </a:p>
          <a:p>
            <a:endParaRPr lang="fr-CA" sz="2200"/>
          </a:p>
        </p:txBody>
      </p:sp>
      <p:pic>
        <p:nvPicPr>
          <p:cNvPr id="5" name="Image 4" descr="Une image contenant habits, personne, capture d’écran, illustration&#10;&#10;Le contenu généré par l’IA peut être incorrect.">
            <a:extLst>
              <a:ext uri="{FF2B5EF4-FFF2-40B4-BE49-F238E27FC236}">
                <a16:creationId xmlns:a16="http://schemas.microsoft.com/office/drawing/2014/main" id="{821B71C3-E9B8-B750-2EB4-4395B85B4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5" r="127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54219F2-750F-3F07-151F-6087ECF58DAB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err="1"/>
              <a:t>Eloge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22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4AAEF4-5BB8-61E1-098B-CDA9325D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CA" sz="5200" b="1"/>
              <a:t>Diagramme des  cas d’utilisations</a:t>
            </a:r>
            <a:endParaRPr lang="fr-CA" sz="5200" b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15D1013E-F308-0325-5AE4-2F2001772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5" name="Espace réservé du contenu 4" descr="Une image contenant capture d’écran, diagramme, cercle, Graphique&#10;&#10;Le contenu généré par l’IA peut être incorrect.">
            <a:extLst>
              <a:ext uri="{FF2B5EF4-FFF2-40B4-BE49-F238E27FC236}">
                <a16:creationId xmlns:a16="http://schemas.microsoft.com/office/drawing/2014/main" id="{BD853189-0BEC-5821-DAF7-842CBFB14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66" y="648400"/>
            <a:ext cx="4237686" cy="54856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637AA33-8F5F-6186-FF20-8FFC1C1D5E96}"/>
              </a:ext>
            </a:extLst>
          </p:cNvPr>
          <p:cNvSpPr txBox="1"/>
          <p:nvPr/>
        </p:nvSpPr>
        <p:spPr>
          <a:xfrm>
            <a:off x="237066" y="6311900"/>
            <a:ext cx="142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err="1"/>
              <a:t>Eloge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699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750</Words>
  <Application>Microsoft Office PowerPoint</Application>
  <PresentationFormat>Grand écran</PresentationFormat>
  <Paragraphs>154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Office Theme</vt:lpstr>
      <vt:lpstr>Green Pulse Export</vt:lpstr>
      <vt:lpstr>Présentation des membres de l'équipe :</vt:lpstr>
      <vt:lpstr>Répartition des interventions :</vt:lpstr>
      <vt:lpstr>Mise en contexte :</vt:lpstr>
      <vt:lpstr>Objectifs généraux :</vt:lpstr>
      <vt:lpstr>Technologies utilisées :</vt:lpstr>
      <vt:lpstr>Modèle Vue Controlleur :</vt:lpstr>
      <vt:lpstr>Tous les diagrammes du projet :</vt:lpstr>
      <vt:lpstr>Diagramme des  cas d’utilisations</vt:lpstr>
      <vt:lpstr>Présentation PowerPoint</vt:lpstr>
      <vt:lpstr>Diagramme de classe</vt:lpstr>
      <vt:lpstr>Présentation PowerPoint</vt:lpstr>
      <vt:lpstr>Modèle de données</vt:lpstr>
      <vt:lpstr>Présentation PowerPoint</vt:lpstr>
      <vt:lpstr>Diagramme de sequence d’Administrateur</vt:lpstr>
      <vt:lpstr>Présentation PowerPoint</vt:lpstr>
      <vt:lpstr>Diagramme de sequence de Producteur</vt:lpstr>
      <vt:lpstr>Séquence Producteur</vt:lpstr>
      <vt:lpstr>Diagramme de sequence d’Acheteur</vt:lpstr>
      <vt:lpstr>Présentation PowerPoint</vt:lpstr>
      <vt:lpstr>Fonctionnalitées faites :</vt:lpstr>
      <vt:lpstr>Fonctionnalitées non-faites :</vt:lpstr>
      <vt:lpstr>Démonstration de notre Application !</vt:lpstr>
      <vt:lpstr>Difficultées rencontrées (Lucas):</vt:lpstr>
      <vt:lpstr>Difficultées rencontrées (Eloge):</vt:lpstr>
      <vt:lpstr>Difficultées rencontrées (Lleyton):</vt:lpstr>
      <vt:lpstr>Solutions apportées :</vt:lpstr>
      <vt:lpstr>Sources et ressources :</vt:lpstr>
      <vt:lpstr>Retour d’expérience personnel :</vt:lpstr>
      <vt:lpstr>Répartition des tâches</vt:lpstr>
      <vt:lpstr>(Lucas)</vt:lpstr>
      <vt:lpstr>(Eloge)</vt:lpstr>
      <vt:lpstr>(Lleyton)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Assiobo Kossi Mawuli Eloge</dc:creator>
  <cp:lastModifiedBy>Assiobo Kossi Mawuli Eloge</cp:lastModifiedBy>
  <cp:revision>1</cp:revision>
  <dcterms:created xsi:type="dcterms:W3CDTF">2025-03-18T14:16:13Z</dcterms:created>
  <dcterms:modified xsi:type="dcterms:W3CDTF">2025-05-15T04:22:37Z</dcterms:modified>
</cp:coreProperties>
</file>